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6" r:id="rId2"/>
    <p:sldId id="287" r:id="rId3"/>
    <p:sldId id="286" r:id="rId4"/>
    <p:sldId id="264" r:id="rId5"/>
    <p:sldId id="289" r:id="rId6"/>
    <p:sldId id="309" r:id="rId7"/>
    <p:sldId id="314" r:id="rId8"/>
    <p:sldId id="288" r:id="rId9"/>
    <p:sldId id="303" r:id="rId10"/>
    <p:sldId id="311" r:id="rId11"/>
    <p:sldId id="320" r:id="rId12"/>
    <p:sldId id="319" r:id="rId13"/>
    <p:sldId id="341" r:id="rId14"/>
    <p:sldId id="343" r:id="rId15"/>
    <p:sldId id="342" r:id="rId16"/>
    <p:sldId id="322" r:id="rId17"/>
    <p:sldId id="317" r:id="rId18"/>
    <p:sldId id="316" r:id="rId19"/>
    <p:sldId id="260" r:id="rId20"/>
    <p:sldId id="318" r:id="rId21"/>
    <p:sldId id="292" r:id="rId22"/>
    <p:sldId id="304" r:id="rId23"/>
    <p:sldId id="315" r:id="rId24"/>
    <p:sldId id="323" r:id="rId25"/>
    <p:sldId id="324" r:id="rId26"/>
    <p:sldId id="325" r:id="rId27"/>
    <p:sldId id="293" r:id="rId28"/>
    <p:sldId id="327" r:id="rId29"/>
    <p:sldId id="329" r:id="rId30"/>
    <p:sldId id="330" r:id="rId31"/>
    <p:sldId id="326" r:id="rId32"/>
    <p:sldId id="312" r:id="rId33"/>
    <p:sldId id="333" r:id="rId34"/>
    <p:sldId id="334" r:id="rId35"/>
    <p:sldId id="336" r:id="rId36"/>
    <p:sldId id="337" r:id="rId37"/>
    <p:sldId id="344" r:id="rId38"/>
    <p:sldId id="331" r:id="rId39"/>
    <p:sldId id="305" r:id="rId40"/>
    <p:sldId id="332" r:id="rId41"/>
    <p:sldId id="313" r:id="rId42"/>
    <p:sldId id="338" r:id="rId43"/>
    <p:sldId id="339" r:id="rId44"/>
    <p:sldId id="340" r:id="rId45"/>
    <p:sldId id="307" r:id="rId46"/>
    <p:sldId id="328" r:id="rId47"/>
    <p:sldId id="283"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834" y="6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D831CB-DD4E-4251-89F8-00A9B863A1B9}" type="datetimeFigureOut">
              <a:rPr lang="en-US" smtClean="0"/>
              <a:t>7/15/2018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23A019-F0ED-4921-8531-971C8BDB9925}" type="slidenum">
              <a:rPr lang="en-US" smtClean="0"/>
              <a:t>‹#›</a:t>
            </a:fld>
            <a:endParaRPr lang="en-US"/>
          </a:p>
        </p:txBody>
      </p:sp>
    </p:spTree>
    <p:extLst>
      <p:ext uri="{BB962C8B-B14F-4D97-AF65-F5344CB8AC3E}">
        <p14:creationId xmlns:p14="http://schemas.microsoft.com/office/powerpoint/2010/main" val="2588051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23A019-F0ED-4921-8531-971C8BDB9925}" type="slidenum">
              <a:rPr lang="en-US" smtClean="0"/>
              <a:t>35</a:t>
            </a:fld>
            <a:endParaRPr lang="en-US"/>
          </a:p>
        </p:txBody>
      </p:sp>
    </p:spTree>
    <p:extLst>
      <p:ext uri="{BB962C8B-B14F-4D97-AF65-F5344CB8AC3E}">
        <p14:creationId xmlns:p14="http://schemas.microsoft.com/office/powerpoint/2010/main" val="516461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4AAE119-0DBF-47AC-B9F4-CCB5A69A1822}" type="datetime1">
              <a:rPr lang="en-US" smtClean="0"/>
              <a:t>7/15/2018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CEFCF1-D22E-42B2-9433-8C449261D627}" type="slidenum">
              <a:rPr lang="en-US" smtClean="0"/>
              <a:t>‹#›</a:t>
            </a:fld>
            <a:endParaRPr lang="en-US"/>
          </a:p>
        </p:txBody>
      </p:sp>
    </p:spTree>
    <p:extLst>
      <p:ext uri="{BB962C8B-B14F-4D97-AF65-F5344CB8AC3E}">
        <p14:creationId xmlns:p14="http://schemas.microsoft.com/office/powerpoint/2010/main" val="3798123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84B088-72FA-46A4-AE1F-6844F00B87E7}" type="datetime1">
              <a:rPr lang="en-US" smtClean="0"/>
              <a:t>7/15/2018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CEFCF1-D22E-42B2-9433-8C449261D627}" type="slidenum">
              <a:rPr lang="en-US" smtClean="0"/>
              <a:t>‹#›</a:t>
            </a:fld>
            <a:endParaRPr lang="en-US"/>
          </a:p>
        </p:txBody>
      </p:sp>
    </p:spTree>
    <p:extLst>
      <p:ext uri="{BB962C8B-B14F-4D97-AF65-F5344CB8AC3E}">
        <p14:creationId xmlns:p14="http://schemas.microsoft.com/office/powerpoint/2010/main" val="2419056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7B2AC7-523A-4558-ADF2-CEB276014700}" type="datetime1">
              <a:rPr lang="en-US" smtClean="0"/>
              <a:t>7/15/2018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CEFCF1-D22E-42B2-9433-8C449261D627}" type="slidenum">
              <a:rPr lang="en-US" smtClean="0"/>
              <a:t>‹#›</a:t>
            </a:fld>
            <a:endParaRPr lang="en-US"/>
          </a:p>
        </p:txBody>
      </p:sp>
    </p:spTree>
    <p:extLst>
      <p:ext uri="{BB962C8B-B14F-4D97-AF65-F5344CB8AC3E}">
        <p14:creationId xmlns:p14="http://schemas.microsoft.com/office/powerpoint/2010/main" val="1692486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C32D0A-5654-4DC3-8689-85818BA3436D}" type="datetime1">
              <a:rPr lang="en-US" smtClean="0"/>
              <a:t>7/15/2018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CEFCF1-D22E-42B2-9433-8C449261D627}" type="slidenum">
              <a:rPr lang="en-US" smtClean="0"/>
              <a:t>‹#›</a:t>
            </a:fld>
            <a:endParaRPr lang="en-US"/>
          </a:p>
        </p:txBody>
      </p:sp>
    </p:spTree>
    <p:extLst>
      <p:ext uri="{BB962C8B-B14F-4D97-AF65-F5344CB8AC3E}">
        <p14:creationId xmlns:p14="http://schemas.microsoft.com/office/powerpoint/2010/main" val="4126737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2F72FB-A0B3-427D-AB0C-03E7F910ED97}" type="datetime1">
              <a:rPr lang="en-US" smtClean="0"/>
              <a:t>7/15/2018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CEFCF1-D22E-42B2-9433-8C449261D627}" type="slidenum">
              <a:rPr lang="en-US" smtClean="0"/>
              <a:t>‹#›</a:t>
            </a:fld>
            <a:endParaRPr lang="en-US"/>
          </a:p>
        </p:txBody>
      </p:sp>
    </p:spTree>
    <p:extLst>
      <p:ext uri="{BB962C8B-B14F-4D97-AF65-F5344CB8AC3E}">
        <p14:creationId xmlns:p14="http://schemas.microsoft.com/office/powerpoint/2010/main" val="1688870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5804E77-EBB8-4275-A87A-F0CCE2FB7F3D}" type="datetime1">
              <a:rPr lang="en-US" smtClean="0"/>
              <a:t>7/15/2018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CEFCF1-D22E-42B2-9433-8C449261D627}" type="slidenum">
              <a:rPr lang="en-US" smtClean="0"/>
              <a:t>‹#›</a:t>
            </a:fld>
            <a:endParaRPr lang="en-US"/>
          </a:p>
        </p:txBody>
      </p:sp>
    </p:spTree>
    <p:extLst>
      <p:ext uri="{BB962C8B-B14F-4D97-AF65-F5344CB8AC3E}">
        <p14:creationId xmlns:p14="http://schemas.microsoft.com/office/powerpoint/2010/main" val="4222801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5CE5257-2411-4FC6-8795-57FF5562B706}" type="datetime1">
              <a:rPr lang="en-US" smtClean="0"/>
              <a:t>7/15/2018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CEFCF1-D22E-42B2-9433-8C449261D627}" type="slidenum">
              <a:rPr lang="en-US" smtClean="0"/>
              <a:t>‹#›</a:t>
            </a:fld>
            <a:endParaRPr lang="en-US"/>
          </a:p>
        </p:txBody>
      </p:sp>
    </p:spTree>
    <p:extLst>
      <p:ext uri="{BB962C8B-B14F-4D97-AF65-F5344CB8AC3E}">
        <p14:creationId xmlns:p14="http://schemas.microsoft.com/office/powerpoint/2010/main" val="2688178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B675E9C-47AC-4DE2-BA3F-F24BD684A82E}" type="datetime1">
              <a:rPr lang="en-US" smtClean="0"/>
              <a:t>7/15/2018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CEFCF1-D22E-42B2-9433-8C449261D627}" type="slidenum">
              <a:rPr lang="en-US" smtClean="0"/>
              <a:t>‹#›</a:t>
            </a:fld>
            <a:endParaRPr lang="en-US"/>
          </a:p>
        </p:txBody>
      </p:sp>
    </p:spTree>
    <p:extLst>
      <p:ext uri="{BB962C8B-B14F-4D97-AF65-F5344CB8AC3E}">
        <p14:creationId xmlns:p14="http://schemas.microsoft.com/office/powerpoint/2010/main" val="2336423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5F7E0C-3BC9-4452-80B3-0AA220C14CF8}" type="datetime1">
              <a:rPr lang="en-US" smtClean="0"/>
              <a:t>7/15/2018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CEFCF1-D22E-42B2-9433-8C449261D627}" type="slidenum">
              <a:rPr lang="en-US" smtClean="0"/>
              <a:t>‹#›</a:t>
            </a:fld>
            <a:endParaRPr lang="en-US"/>
          </a:p>
        </p:txBody>
      </p:sp>
    </p:spTree>
    <p:extLst>
      <p:ext uri="{BB962C8B-B14F-4D97-AF65-F5344CB8AC3E}">
        <p14:creationId xmlns:p14="http://schemas.microsoft.com/office/powerpoint/2010/main" val="3680995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186AA18-2CAB-4B7F-870C-C2945A654A75}" type="datetime1">
              <a:rPr lang="en-US" smtClean="0"/>
              <a:t>7/15/2018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CEFCF1-D22E-42B2-9433-8C449261D627}" type="slidenum">
              <a:rPr lang="en-US" smtClean="0"/>
              <a:t>‹#›</a:t>
            </a:fld>
            <a:endParaRPr lang="en-US"/>
          </a:p>
        </p:txBody>
      </p:sp>
    </p:spTree>
    <p:extLst>
      <p:ext uri="{BB962C8B-B14F-4D97-AF65-F5344CB8AC3E}">
        <p14:creationId xmlns:p14="http://schemas.microsoft.com/office/powerpoint/2010/main" val="228265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3D156A-A970-46F3-987A-1CFAAD5E6FC0}" type="datetime1">
              <a:rPr lang="en-US" smtClean="0"/>
              <a:t>7/15/2018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CEFCF1-D22E-42B2-9433-8C449261D627}" type="slidenum">
              <a:rPr lang="en-US" smtClean="0"/>
              <a:t>‹#›</a:t>
            </a:fld>
            <a:endParaRPr lang="en-US"/>
          </a:p>
        </p:txBody>
      </p:sp>
    </p:spTree>
    <p:extLst>
      <p:ext uri="{BB962C8B-B14F-4D97-AF65-F5344CB8AC3E}">
        <p14:creationId xmlns:p14="http://schemas.microsoft.com/office/powerpoint/2010/main" val="875648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77AAB2-2148-4835-A758-B6AF99D1FB27}" type="datetime1">
              <a:rPr lang="en-US" smtClean="0"/>
              <a:t>7/15/2018</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CEFCF1-D22E-42B2-9433-8C449261D627}" type="slidenum">
              <a:rPr lang="en-US" smtClean="0"/>
              <a:t>‹#›</a:t>
            </a:fld>
            <a:endParaRPr lang="en-US"/>
          </a:p>
        </p:txBody>
      </p:sp>
    </p:spTree>
    <p:extLst>
      <p:ext uri="{BB962C8B-B14F-4D97-AF65-F5344CB8AC3E}">
        <p14:creationId xmlns:p14="http://schemas.microsoft.com/office/powerpoint/2010/main" val="3072032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3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 Id="rId4" Type="http://schemas.openxmlformats.org/officeDocument/2006/relationships/image" Target="../media/image13.jpe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9456" y="1484785"/>
            <a:ext cx="5488632" cy="1722053"/>
          </a:xfrm>
        </p:spPr>
        <p:txBody>
          <a:bodyPr>
            <a:normAutofit/>
          </a:bodyPr>
          <a:lstStyle/>
          <a:p>
            <a:r>
              <a:rPr lang="en-US" dirty="0"/>
              <a:t>Hot Air Balloon Physics</a:t>
            </a:r>
            <a:br>
              <a:rPr lang="en-US" dirty="0"/>
            </a:br>
            <a:r>
              <a:rPr lang="en-US" dirty="0">
                <a:solidFill>
                  <a:srgbClr val="0070C0"/>
                </a:solidFill>
              </a:rPr>
              <a:t>Open-bottom Balloon</a:t>
            </a:r>
          </a:p>
        </p:txBody>
      </p:sp>
      <p:sp>
        <p:nvSpPr>
          <p:cNvPr id="4" name="Slide Number Placeholder 3"/>
          <p:cNvSpPr>
            <a:spLocks noGrp="1"/>
          </p:cNvSpPr>
          <p:nvPr>
            <p:ph type="sldNum" sz="quarter" idx="12"/>
          </p:nvPr>
        </p:nvSpPr>
        <p:spPr/>
        <p:txBody>
          <a:bodyPr/>
          <a:lstStyle/>
          <a:p>
            <a:fld id="{71CEFCF1-D22E-42B2-9433-8C449261D627}" type="slidenum">
              <a:rPr lang="en-US" smtClean="0"/>
              <a:t>1</a:t>
            </a:fld>
            <a:endParaRPr lang="en-US"/>
          </a:p>
        </p:txBody>
      </p:sp>
      <p:pic>
        <p:nvPicPr>
          <p:cNvPr id="6" name="Picture 5">
            <a:extLst>
              <a:ext uri="{FF2B5EF4-FFF2-40B4-BE49-F238E27FC236}">
                <a16:creationId xmlns:a16="http://schemas.microsoft.com/office/drawing/2014/main" id="{CDFA8178-51A6-427F-8577-C7C6ABCB9996}"/>
              </a:ext>
            </a:extLst>
          </p:cNvPr>
          <p:cNvPicPr>
            <a:picLocks noChangeAspect="1"/>
          </p:cNvPicPr>
          <p:nvPr/>
        </p:nvPicPr>
        <p:blipFill>
          <a:blip r:embed="rId2"/>
          <a:stretch>
            <a:fillRect/>
          </a:stretch>
        </p:blipFill>
        <p:spPr>
          <a:xfrm>
            <a:off x="7625018" y="1484785"/>
            <a:ext cx="2591025" cy="3499407"/>
          </a:xfrm>
          <a:prstGeom prst="rect">
            <a:avLst/>
          </a:prstGeom>
        </p:spPr>
      </p:pic>
      <p:sp>
        <p:nvSpPr>
          <p:cNvPr id="8" name="TextBox 7">
            <a:extLst>
              <a:ext uri="{FF2B5EF4-FFF2-40B4-BE49-F238E27FC236}">
                <a16:creationId xmlns:a16="http://schemas.microsoft.com/office/drawing/2014/main" id="{547A9D28-F985-41E2-B8C3-90A84D079EEB}"/>
              </a:ext>
            </a:extLst>
          </p:cNvPr>
          <p:cNvSpPr txBox="1"/>
          <p:nvPr/>
        </p:nvSpPr>
        <p:spPr>
          <a:xfrm>
            <a:off x="1975957" y="4030085"/>
            <a:ext cx="3311237" cy="954107"/>
          </a:xfrm>
          <a:prstGeom prst="rect">
            <a:avLst/>
          </a:prstGeom>
          <a:noFill/>
        </p:spPr>
        <p:txBody>
          <a:bodyPr wrap="square" rtlCol="0">
            <a:spAutoFit/>
          </a:bodyPr>
          <a:lstStyle/>
          <a:p>
            <a:pPr algn="ctr"/>
            <a:r>
              <a:rPr lang="en-US" sz="2800" b="1" dirty="0" err="1"/>
              <a:t>LabRat</a:t>
            </a:r>
            <a:r>
              <a:rPr lang="en-US" sz="2800" b="1" dirty="0"/>
              <a:t> Scientific</a:t>
            </a:r>
          </a:p>
          <a:p>
            <a:pPr algn="ctr"/>
            <a:r>
              <a:rPr lang="en-US" sz="2800" b="1" dirty="0"/>
              <a:t>© 2018</a:t>
            </a:r>
          </a:p>
        </p:txBody>
      </p:sp>
    </p:spTree>
    <p:extLst>
      <p:ext uri="{BB962C8B-B14F-4D97-AF65-F5344CB8AC3E}">
        <p14:creationId xmlns:p14="http://schemas.microsoft.com/office/powerpoint/2010/main" val="2753941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4F4B597-9032-44CF-B7AC-78952B0F7349}"/>
              </a:ext>
            </a:extLst>
          </p:cNvPr>
          <p:cNvSpPr>
            <a:spLocks noGrp="1"/>
          </p:cNvSpPr>
          <p:nvPr>
            <p:ph type="sldNum" sz="quarter" idx="12"/>
          </p:nvPr>
        </p:nvSpPr>
        <p:spPr/>
        <p:txBody>
          <a:bodyPr/>
          <a:lstStyle/>
          <a:p>
            <a:fld id="{71CEFCF1-D22E-42B2-9433-8C449261D627}" type="slidenum">
              <a:rPr lang="en-US" smtClean="0"/>
              <a:t>10</a:t>
            </a:fld>
            <a:endParaRPr lang="en-US"/>
          </a:p>
        </p:txBody>
      </p:sp>
      <p:sp>
        <p:nvSpPr>
          <p:cNvPr id="6" name="TextBox 5">
            <a:extLst>
              <a:ext uri="{FF2B5EF4-FFF2-40B4-BE49-F238E27FC236}">
                <a16:creationId xmlns:a16="http://schemas.microsoft.com/office/drawing/2014/main" id="{D8A33AD1-5C5E-47C6-85ED-9B03EB7AD6C8}"/>
              </a:ext>
            </a:extLst>
          </p:cNvPr>
          <p:cNvSpPr txBox="1"/>
          <p:nvPr/>
        </p:nvSpPr>
        <p:spPr>
          <a:xfrm>
            <a:off x="2135560" y="188641"/>
            <a:ext cx="7812868" cy="584775"/>
          </a:xfrm>
          <a:prstGeom prst="rect">
            <a:avLst/>
          </a:prstGeom>
          <a:noFill/>
        </p:spPr>
        <p:txBody>
          <a:bodyPr wrap="square" rtlCol="0">
            <a:spAutoFit/>
          </a:bodyPr>
          <a:lstStyle/>
          <a:p>
            <a:pPr algn="ctr"/>
            <a:r>
              <a:rPr lang="en-US" sz="3200" dirty="0"/>
              <a:t>Open Bottom Hot Air Balloon</a:t>
            </a:r>
          </a:p>
        </p:txBody>
      </p:sp>
      <p:pic>
        <p:nvPicPr>
          <p:cNvPr id="9" name="Picture 8">
            <a:extLst>
              <a:ext uri="{FF2B5EF4-FFF2-40B4-BE49-F238E27FC236}">
                <a16:creationId xmlns:a16="http://schemas.microsoft.com/office/drawing/2014/main" id="{996F6637-ADCB-4F7E-9335-A18C72DF458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rot="5400000">
            <a:off x="2223813" y="1584874"/>
            <a:ext cx="4257092" cy="3192819"/>
          </a:xfrm>
          <a:prstGeom prst="rect">
            <a:avLst/>
          </a:prstGeom>
        </p:spPr>
      </p:pic>
      <p:pic>
        <p:nvPicPr>
          <p:cNvPr id="11" name="Picture 10">
            <a:extLst>
              <a:ext uri="{FF2B5EF4-FFF2-40B4-BE49-F238E27FC236}">
                <a16:creationId xmlns:a16="http://schemas.microsoft.com/office/drawing/2014/main" id="{B3060F69-1476-400D-ADE7-94CD22C84078}"/>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5400000">
            <a:off x="5795217" y="1588666"/>
            <a:ext cx="4252759" cy="3189569"/>
          </a:xfrm>
          <a:prstGeom prst="rect">
            <a:avLst/>
          </a:prstGeom>
        </p:spPr>
      </p:pic>
      <p:sp>
        <p:nvSpPr>
          <p:cNvPr id="12" name="TextBox 11">
            <a:extLst>
              <a:ext uri="{FF2B5EF4-FFF2-40B4-BE49-F238E27FC236}">
                <a16:creationId xmlns:a16="http://schemas.microsoft.com/office/drawing/2014/main" id="{FF7B0FEC-780A-4993-B4B6-224FEB2863AD}"/>
              </a:ext>
            </a:extLst>
          </p:cNvPr>
          <p:cNvSpPr txBox="1"/>
          <p:nvPr/>
        </p:nvSpPr>
        <p:spPr>
          <a:xfrm>
            <a:off x="2711624" y="5477765"/>
            <a:ext cx="6804756" cy="646331"/>
          </a:xfrm>
          <a:prstGeom prst="rect">
            <a:avLst/>
          </a:prstGeom>
          <a:noFill/>
        </p:spPr>
        <p:txBody>
          <a:bodyPr wrap="square" rtlCol="0">
            <a:spAutoFit/>
          </a:bodyPr>
          <a:lstStyle/>
          <a:p>
            <a:pPr algn="ctr"/>
            <a:r>
              <a:rPr lang="en-US" dirty="0"/>
              <a:t>A flat-top, cylindrical balloon can be constructed from tissue paper to reduce approximations and make the calculations more a accurate.</a:t>
            </a:r>
          </a:p>
        </p:txBody>
      </p:sp>
    </p:spTree>
    <p:extLst>
      <p:ext uri="{BB962C8B-B14F-4D97-AF65-F5344CB8AC3E}">
        <p14:creationId xmlns:p14="http://schemas.microsoft.com/office/powerpoint/2010/main" val="1072677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135560" y="188641"/>
            <a:ext cx="7812868" cy="584775"/>
          </a:xfrm>
          <a:prstGeom prst="rect">
            <a:avLst/>
          </a:prstGeom>
          <a:noFill/>
        </p:spPr>
        <p:txBody>
          <a:bodyPr wrap="square" rtlCol="0">
            <a:spAutoFit/>
          </a:bodyPr>
          <a:lstStyle/>
          <a:p>
            <a:pPr algn="ctr"/>
            <a:r>
              <a:rPr lang="en-US" sz="3200" dirty="0"/>
              <a:t>What is creating the “Pressure” </a:t>
            </a:r>
          </a:p>
        </p:txBody>
      </p:sp>
      <p:sp>
        <p:nvSpPr>
          <p:cNvPr id="79" name="Slide Number Placeholder 78"/>
          <p:cNvSpPr>
            <a:spLocks noGrp="1"/>
          </p:cNvSpPr>
          <p:nvPr>
            <p:ph type="sldNum" sz="quarter" idx="12"/>
          </p:nvPr>
        </p:nvSpPr>
        <p:spPr/>
        <p:txBody>
          <a:bodyPr/>
          <a:lstStyle/>
          <a:p>
            <a:fld id="{71CEFCF1-D22E-42B2-9433-8C449261D627}" type="slidenum">
              <a:rPr lang="en-US" smtClean="0"/>
              <a:t>11</a:t>
            </a:fld>
            <a:endParaRPr lang="en-US"/>
          </a:p>
        </p:txBody>
      </p:sp>
      <p:sp>
        <p:nvSpPr>
          <p:cNvPr id="12" name="TextBox 11">
            <a:extLst>
              <a:ext uri="{FF2B5EF4-FFF2-40B4-BE49-F238E27FC236}">
                <a16:creationId xmlns:a16="http://schemas.microsoft.com/office/drawing/2014/main" id="{B3118D7E-8DF9-4D25-B3F4-E401EB668423}"/>
              </a:ext>
            </a:extLst>
          </p:cNvPr>
          <p:cNvSpPr txBox="1"/>
          <p:nvPr/>
        </p:nvSpPr>
        <p:spPr>
          <a:xfrm>
            <a:off x="5604042" y="1585758"/>
            <a:ext cx="6081690" cy="4154984"/>
          </a:xfrm>
          <a:prstGeom prst="rect">
            <a:avLst/>
          </a:prstGeom>
          <a:noFill/>
        </p:spPr>
        <p:txBody>
          <a:bodyPr wrap="square" rtlCol="0">
            <a:spAutoFit/>
          </a:bodyPr>
          <a:lstStyle/>
          <a:p>
            <a:r>
              <a:rPr lang="en-US" sz="2400" dirty="0"/>
              <a:t>If the gas inside the balloon is at the same temperature as the gas on the outside, all the molecules will have the same Kinetic Energy and Momentum.  </a:t>
            </a:r>
          </a:p>
          <a:p>
            <a:endParaRPr lang="en-US" sz="2400" dirty="0"/>
          </a:p>
          <a:p>
            <a:r>
              <a:rPr lang="en-US" sz="2400" dirty="0"/>
              <a:t>As such, any outward momentum transfer is counteracted by an equal and opposite inward momentum transfer.</a:t>
            </a:r>
          </a:p>
          <a:p>
            <a:endParaRPr lang="en-US" sz="2400" dirty="0"/>
          </a:p>
          <a:p>
            <a:r>
              <a:rPr lang="en-US" sz="2400" dirty="0"/>
              <a:t>This means there is no net pressure acting on the balloon.</a:t>
            </a:r>
          </a:p>
        </p:txBody>
      </p:sp>
      <p:grpSp>
        <p:nvGrpSpPr>
          <p:cNvPr id="2" name="Group 1">
            <a:extLst>
              <a:ext uri="{FF2B5EF4-FFF2-40B4-BE49-F238E27FC236}">
                <a16:creationId xmlns:a16="http://schemas.microsoft.com/office/drawing/2014/main" id="{D165AED0-8053-47BF-A816-F04F1364910F}"/>
              </a:ext>
            </a:extLst>
          </p:cNvPr>
          <p:cNvGrpSpPr/>
          <p:nvPr/>
        </p:nvGrpSpPr>
        <p:grpSpPr>
          <a:xfrm>
            <a:off x="1487488" y="1365848"/>
            <a:ext cx="3676280" cy="4943472"/>
            <a:chOff x="460394" y="1365848"/>
            <a:chExt cx="3676280" cy="4943472"/>
          </a:xfrm>
        </p:grpSpPr>
        <p:grpSp>
          <p:nvGrpSpPr>
            <p:cNvPr id="5" name="Group 4">
              <a:extLst>
                <a:ext uri="{FF2B5EF4-FFF2-40B4-BE49-F238E27FC236}">
                  <a16:creationId xmlns:a16="http://schemas.microsoft.com/office/drawing/2014/main" id="{F3574028-B1DE-4F28-B2AC-99C20D473F68}"/>
                </a:ext>
              </a:extLst>
            </p:cNvPr>
            <p:cNvGrpSpPr/>
            <p:nvPr/>
          </p:nvGrpSpPr>
          <p:grpSpPr>
            <a:xfrm>
              <a:off x="1331640" y="2204864"/>
              <a:ext cx="1917213" cy="4104456"/>
              <a:chOff x="1331640" y="1700808"/>
              <a:chExt cx="1917213" cy="4104456"/>
            </a:xfrm>
          </p:grpSpPr>
          <p:grpSp>
            <p:nvGrpSpPr>
              <p:cNvPr id="4" name="Group 3">
                <a:extLst>
                  <a:ext uri="{FF2B5EF4-FFF2-40B4-BE49-F238E27FC236}">
                    <a16:creationId xmlns:a16="http://schemas.microsoft.com/office/drawing/2014/main" id="{D9872A89-800D-4EEE-AC3C-7C5669D56524}"/>
                  </a:ext>
                </a:extLst>
              </p:cNvPr>
              <p:cNvGrpSpPr/>
              <p:nvPr/>
            </p:nvGrpSpPr>
            <p:grpSpPr>
              <a:xfrm>
                <a:off x="1331640" y="1700808"/>
                <a:ext cx="1890210" cy="2989178"/>
                <a:chOff x="1331640" y="1700808"/>
                <a:chExt cx="1890210" cy="2989178"/>
              </a:xfrm>
            </p:grpSpPr>
            <p:sp>
              <p:nvSpPr>
                <p:cNvPr id="190" name="Rectangle 189">
                  <a:extLst>
                    <a:ext uri="{FF2B5EF4-FFF2-40B4-BE49-F238E27FC236}">
                      <a16:creationId xmlns:a16="http://schemas.microsoft.com/office/drawing/2014/main" id="{2E779FBD-6146-4F53-8A9A-F976F93D866E}"/>
                    </a:ext>
                  </a:extLst>
                </p:cNvPr>
                <p:cNvSpPr/>
                <p:nvPr/>
              </p:nvSpPr>
              <p:spPr>
                <a:xfrm>
                  <a:off x="1331640" y="1700808"/>
                  <a:ext cx="1890210" cy="29227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Rectangle 190">
                  <a:extLst>
                    <a:ext uri="{FF2B5EF4-FFF2-40B4-BE49-F238E27FC236}">
                      <a16:creationId xmlns:a16="http://schemas.microsoft.com/office/drawing/2014/main" id="{55648629-53F1-4D39-915D-464B1BCDFF77}"/>
                    </a:ext>
                  </a:extLst>
                </p:cNvPr>
                <p:cNvSpPr/>
                <p:nvPr/>
              </p:nvSpPr>
              <p:spPr>
                <a:xfrm>
                  <a:off x="1414500" y="1787813"/>
                  <a:ext cx="1717340" cy="2902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5" name="Group 194">
                <a:extLst>
                  <a:ext uri="{FF2B5EF4-FFF2-40B4-BE49-F238E27FC236}">
                    <a16:creationId xmlns:a16="http://schemas.microsoft.com/office/drawing/2014/main" id="{5F733315-AF99-408E-B4EF-B103F6165AA5}"/>
                  </a:ext>
                </a:extLst>
              </p:cNvPr>
              <p:cNvGrpSpPr/>
              <p:nvPr/>
            </p:nvGrpSpPr>
            <p:grpSpPr>
              <a:xfrm>
                <a:off x="1475656" y="1874152"/>
                <a:ext cx="1773197" cy="3931112"/>
                <a:chOff x="2545849" y="1997299"/>
                <a:chExt cx="1773197" cy="3931112"/>
              </a:xfrm>
              <a:solidFill>
                <a:schemeClr val="accent2"/>
              </a:solidFill>
            </p:grpSpPr>
            <p:grpSp>
              <p:nvGrpSpPr>
                <p:cNvPr id="107" name="Group 106">
                  <a:extLst>
                    <a:ext uri="{FF2B5EF4-FFF2-40B4-BE49-F238E27FC236}">
                      <a16:creationId xmlns:a16="http://schemas.microsoft.com/office/drawing/2014/main" id="{85A230A1-B74E-4B0E-BEEE-DD7C644762DF}"/>
                    </a:ext>
                  </a:extLst>
                </p:cNvPr>
                <p:cNvGrpSpPr/>
                <p:nvPr/>
              </p:nvGrpSpPr>
              <p:grpSpPr>
                <a:xfrm>
                  <a:off x="2545849" y="1997299"/>
                  <a:ext cx="1584176" cy="2538282"/>
                  <a:chOff x="3635896" y="2006842"/>
                  <a:chExt cx="1584176" cy="2538282"/>
                </a:xfrm>
                <a:grpFill/>
              </p:grpSpPr>
              <p:sp>
                <p:nvSpPr>
                  <p:cNvPr id="110" name="Oval 109">
                    <a:extLst>
                      <a:ext uri="{FF2B5EF4-FFF2-40B4-BE49-F238E27FC236}">
                        <a16:creationId xmlns:a16="http://schemas.microsoft.com/office/drawing/2014/main" id="{B9C3F958-D2F1-4BB2-A7F2-F7C2BC823767}"/>
                      </a:ext>
                    </a:extLst>
                  </p:cNvPr>
                  <p:cNvSpPr/>
                  <p:nvPr/>
                </p:nvSpPr>
                <p:spPr>
                  <a:xfrm>
                    <a:off x="4427984" y="220486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a:extLst>
                      <a:ext uri="{FF2B5EF4-FFF2-40B4-BE49-F238E27FC236}">
                        <a16:creationId xmlns:a16="http://schemas.microsoft.com/office/drawing/2014/main" id="{63F02EA1-31FF-4910-866F-04CEEDC07E1A}"/>
                      </a:ext>
                    </a:extLst>
                  </p:cNvPr>
                  <p:cNvSpPr/>
                  <p:nvPr/>
                </p:nvSpPr>
                <p:spPr>
                  <a:xfrm>
                    <a:off x="4644008" y="2285256"/>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a:extLst>
                      <a:ext uri="{FF2B5EF4-FFF2-40B4-BE49-F238E27FC236}">
                        <a16:creationId xmlns:a16="http://schemas.microsoft.com/office/drawing/2014/main" id="{027732F3-6532-4A66-858D-0751C6215A5B}"/>
                      </a:ext>
                    </a:extLst>
                  </p:cNvPr>
                  <p:cNvSpPr/>
                  <p:nvPr/>
                </p:nvSpPr>
                <p:spPr>
                  <a:xfrm>
                    <a:off x="4788024" y="2437656"/>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a:extLst>
                      <a:ext uri="{FF2B5EF4-FFF2-40B4-BE49-F238E27FC236}">
                        <a16:creationId xmlns:a16="http://schemas.microsoft.com/office/drawing/2014/main" id="{656621A4-9750-413F-BB1A-E4645A1CDEED}"/>
                      </a:ext>
                    </a:extLst>
                  </p:cNvPr>
                  <p:cNvSpPr/>
                  <p:nvPr/>
                </p:nvSpPr>
                <p:spPr>
                  <a:xfrm>
                    <a:off x="4849180" y="220486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a:extLst>
                      <a:ext uri="{FF2B5EF4-FFF2-40B4-BE49-F238E27FC236}">
                        <a16:creationId xmlns:a16="http://schemas.microsoft.com/office/drawing/2014/main" id="{2041890B-BC51-4774-B772-29FBBF4567EC}"/>
                      </a:ext>
                    </a:extLst>
                  </p:cNvPr>
                  <p:cNvSpPr/>
                  <p:nvPr/>
                </p:nvSpPr>
                <p:spPr>
                  <a:xfrm>
                    <a:off x="4572000" y="206084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a:extLst>
                      <a:ext uri="{FF2B5EF4-FFF2-40B4-BE49-F238E27FC236}">
                        <a16:creationId xmlns:a16="http://schemas.microsoft.com/office/drawing/2014/main" id="{5ACF1998-4335-457D-8700-DAF07DC1A9B9}"/>
                      </a:ext>
                    </a:extLst>
                  </p:cNvPr>
                  <p:cNvSpPr/>
                  <p:nvPr/>
                </p:nvSpPr>
                <p:spPr>
                  <a:xfrm>
                    <a:off x="4355976" y="238488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a:extLst>
                      <a:ext uri="{FF2B5EF4-FFF2-40B4-BE49-F238E27FC236}">
                        <a16:creationId xmlns:a16="http://schemas.microsoft.com/office/drawing/2014/main" id="{5084C4B0-C8CA-497F-9820-8CD991711302}"/>
                      </a:ext>
                    </a:extLst>
                  </p:cNvPr>
                  <p:cNvSpPr/>
                  <p:nvPr/>
                </p:nvSpPr>
                <p:spPr>
                  <a:xfrm>
                    <a:off x="4544380" y="252890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a:extLst>
                      <a:ext uri="{FF2B5EF4-FFF2-40B4-BE49-F238E27FC236}">
                        <a16:creationId xmlns:a16="http://schemas.microsoft.com/office/drawing/2014/main" id="{A851AFAB-FA27-41EB-B27B-D709A9940CB7}"/>
                      </a:ext>
                    </a:extLst>
                  </p:cNvPr>
                  <p:cNvSpPr/>
                  <p:nvPr/>
                </p:nvSpPr>
                <p:spPr>
                  <a:xfrm>
                    <a:off x="4654860" y="281693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a:extLst>
                      <a:ext uri="{FF2B5EF4-FFF2-40B4-BE49-F238E27FC236}">
                        <a16:creationId xmlns:a16="http://schemas.microsoft.com/office/drawing/2014/main" id="{52AA7A2F-E03B-4441-BFA9-3DF1166F3AC1}"/>
                      </a:ext>
                    </a:extLst>
                  </p:cNvPr>
                  <p:cNvSpPr/>
                  <p:nvPr/>
                </p:nvSpPr>
                <p:spPr>
                  <a:xfrm>
                    <a:off x="4870884" y="289732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a:extLst>
                      <a:ext uri="{FF2B5EF4-FFF2-40B4-BE49-F238E27FC236}">
                        <a16:creationId xmlns:a16="http://schemas.microsoft.com/office/drawing/2014/main" id="{E54FBA11-3E86-4A70-A8F8-AEE14F4D3522}"/>
                      </a:ext>
                    </a:extLst>
                  </p:cNvPr>
                  <p:cNvSpPr/>
                  <p:nvPr/>
                </p:nvSpPr>
                <p:spPr>
                  <a:xfrm>
                    <a:off x="5049053" y="3056829"/>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a:extLst>
                      <a:ext uri="{FF2B5EF4-FFF2-40B4-BE49-F238E27FC236}">
                        <a16:creationId xmlns:a16="http://schemas.microsoft.com/office/drawing/2014/main" id="{5F42D141-5909-4695-A407-3B573B9282C5}"/>
                      </a:ext>
                    </a:extLst>
                  </p:cNvPr>
                  <p:cNvSpPr/>
                  <p:nvPr/>
                </p:nvSpPr>
                <p:spPr>
                  <a:xfrm>
                    <a:off x="5076056" y="281693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a:extLst>
                      <a:ext uri="{FF2B5EF4-FFF2-40B4-BE49-F238E27FC236}">
                        <a16:creationId xmlns:a16="http://schemas.microsoft.com/office/drawing/2014/main" id="{F40B3897-0E75-484A-A33C-360E84921E68}"/>
                      </a:ext>
                    </a:extLst>
                  </p:cNvPr>
                  <p:cNvSpPr/>
                  <p:nvPr/>
                </p:nvSpPr>
                <p:spPr>
                  <a:xfrm>
                    <a:off x="4798876" y="2672916"/>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a:extLst>
                      <a:ext uri="{FF2B5EF4-FFF2-40B4-BE49-F238E27FC236}">
                        <a16:creationId xmlns:a16="http://schemas.microsoft.com/office/drawing/2014/main" id="{9EE3ED93-5E60-42D8-AE06-0C991F2E1F4C}"/>
                      </a:ext>
                    </a:extLst>
                  </p:cNvPr>
                  <p:cNvSpPr/>
                  <p:nvPr/>
                </p:nvSpPr>
                <p:spPr>
                  <a:xfrm>
                    <a:off x="4582852" y="299695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a:extLst>
                      <a:ext uri="{FF2B5EF4-FFF2-40B4-BE49-F238E27FC236}">
                        <a16:creationId xmlns:a16="http://schemas.microsoft.com/office/drawing/2014/main" id="{E97EF94D-CAE7-4EA9-98CE-8FD27B21CAD2}"/>
                      </a:ext>
                    </a:extLst>
                  </p:cNvPr>
                  <p:cNvSpPr/>
                  <p:nvPr/>
                </p:nvSpPr>
                <p:spPr>
                  <a:xfrm>
                    <a:off x="4771256" y="314096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a:extLst>
                      <a:ext uri="{FF2B5EF4-FFF2-40B4-BE49-F238E27FC236}">
                        <a16:creationId xmlns:a16="http://schemas.microsoft.com/office/drawing/2014/main" id="{9904979D-1E2B-437C-98F0-993C90F7BC02}"/>
                      </a:ext>
                    </a:extLst>
                  </p:cNvPr>
                  <p:cNvSpPr/>
                  <p:nvPr/>
                </p:nvSpPr>
                <p:spPr>
                  <a:xfrm>
                    <a:off x="3959932" y="270892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Oval 124">
                    <a:extLst>
                      <a:ext uri="{FF2B5EF4-FFF2-40B4-BE49-F238E27FC236}">
                        <a16:creationId xmlns:a16="http://schemas.microsoft.com/office/drawing/2014/main" id="{504CDD54-549C-4043-B4B2-93A636B620E4}"/>
                      </a:ext>
                    </a:extLst>
                  </p:cNvPr>
                  <p:cNvSpPr/>
                  <p:nvPr/>
                </p:nvSpPr>
                <p:spPr>
                  <a:xfrm>
                    <a:off x="4175956" y="278931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Oval 125">
                    <a:extLst>
                      <a:ext uri="{FF2B5EF4-FFF2-40B4-BE49-F238E27FC236}">
                        <a16:creationId xmlns:a16="http://schemas.microsoft.com/office/drawing/2014/main" id="{0C2A665B-BCF9-4A3F-9E4C-1EF38D559401}"/>
                      </a:ext>
                    </a:extLst>
                  </p:cNvPr>
                  <p:cNvSpPr/>
                  <p:nvPr/>
                </p:nvSpPr>
                <p:spPr>
                  <a:xfrm>
                    <a:off x="4319972" y="294171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Oval 126">
                    <a:extLst>
                      <a:ext uri="{FF2B5EF4-FFF2-40B4-BE49-F238E27FC236}">
                        <a16:creationId xmlns:a16="http://schemas.microsoft.com/office/drawing/2014/main" id="{AAA9BE20-D616-496E-9B2E-3A1BE1D4228D}"/>
                      </a:ext>
                    </a:extLst>
                  </p:cNvPr>
                  <p:cNvSpPr/>
                  <p:nvPr/>
                </p:nvSpPr>
                <p:spPr>
                  <a:xfrm>
                    <a:off x="4381128" y="270892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a:extLst>
                      <a:ext uri="{FF2B5EF4-FFF2-40B4-BE49-F238E27FC236}">
                        <a16:creationId xmlns:a16="http://schemas.microsoft.com/office/drawing/2014/main" id="{127516AA-1699-4D06-8E72-D9B5A8DB615B}"/>
                      </a:ext>
                    </a:extLst>
                  </p:cNvPr>
                  <p:cNvSpPr/>
                  <p:nvPr/>
                </p:nvSpPr>
                <p:spPr>
                  <a:xfrm>
                    <a:off x="4103948" y="256490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128">
                    <a:extLst>
                      <a:ext uri="{FF2B5EF4-FFF2-40B4-BE49-F238E27FC236}">
                        <a16:creationId xmlns:a16="http://schemas.microsoft.com/office/drawing/2014/main" id="{190810C1-E067-4F2B-8F52-1A35B74B1365}"/>
                      </a:ext>
                    </a:extLst>
                  </p:cNvPr>
                  <p:cNvSpPr/>
                  <p:nvPr/>
                </p:nvSpPr>
                <p:spPr>
                  <a:xfrm>
                    <a:off x="3887924" y="288894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a:extLst>
                      <a:ext uri="{FF2B5EF4-FFF2-40B4-BE49-F238E27FC236}">
                        <a16:creationId xmlns:a16="http://schemas.microsoft.com/office/drawing/2014/main" id="{EB72E131-2053-4E07-95B2-51BBE8FD2FA9}"/>
                      </a:ext>
                    </a:extLst>
                  </p:cNvPr>
                  <p:cNvSpPr/>
                  <p:nvPr/>
                </p:nvSpPr>
                <p:spPr>
                  <a:xfrm>
                    <a:off x="4076328" y="3032956"/>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a:extLst>
                      <a:ext uri="{FF2B5EF4-FFF2-40B4-BE49-F238E27FC236}">
                        <a16:creationId xmlns:a16="http://schemas.microsoft.com/office/drawing/2014/main" id="{16926970-F0B9-45B6-95CC-71D8449E755E}"/>
                      </a:ext>
                    </a:extLst>
                  </p:cNvPr>
                  <p:cNvSpPr/>
                  <p:nvPr/>
                </p:nvSpPr>
                <p:spPr>
                  <a:xfrm>
                    <a:off x="3707904" y="215085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31">
                    <a:extLst>
                      <a:ext uri="{FF2B5EF4-FFF2-40B4-BE49-F238E27FC236}">
                        <a16:creationId xmlns:a16="http://schemas.microsoft.com/office/drawing/2014/main" id="{BC2BF284-62E0-4F6A-BF8D-6691D3F36841}"/>
                      </a:ext>
                    </a:extLst>
                  </p:cNvPr>
                  <p:cNvSpPr/>
                  <p:nvPr/>
                </p:nvSpPr>
                <p:spPr>
                  <a:xfrm>
                    <a:off x="3923928" y="223125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a:extLst>
                      <a:ext uri="{FF2B5EF4-FFF2-40B4-BE49-F238E27FC236}">
                        <a16:creationId xmlns:a16="http://schemas.microsoft.com/office/drawing/2014/main" id="{8E8838BC-25E9-4AB4-B925-2C091C209531}"/>
                      </a:ext>
                    </a:extLst>
                  </p:cNvPr>
                  <p:cNvSpPr/>
                  <p:nvPr/>
                </p:nvSpPr>
                <p:spPr>
                  <a:xfrm>
                    <a:off x="4067944" y="238365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Oval 133">
                    <a:extLst>
                      <a:ext uri="{FF2B5EF4-FFF2-40B4-BE49-F238E27FC236}">
                        <a16:creationId xmlns:a16="http://schemas.microsoft.com/office/drawing/2014/main" id="{7220D6CB-2575-4FCB-BD67-1A2C3F60E8EA}"/>
                      </a:ext>
                    </a:extLst>
                  </p:cNvPr>
                  <p:cNvSpPr/>
                  <p:nvPr/>
                </p:nvSpPr>
                <p:spPr>
                  <a:xfrm>
                    <a:off x="4129100" y="215085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Oval 134">
                    <a:extLst>
                      <a:ext uri="{FF2B5EF4-FFF2-40B4-BE49-F238E27FC236}">
                        <a16:creationId xmlns:a16="http://schemas.microsoft.com/office/drawing/2014/main" id="{60095FFF-30F0-4D1A-BF9C-10C8651C1152}"/>
                      </a:ext>
                    </a:extLst>
                  </p:cNvPr>
                  <p:cNvSpPr/>
                  <p:nvPr/>
                </p:nvSpPr>
                <p:spPr>
                  <a:xfrm>
                    <a:off x="3851920" y="200684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a:extLst>
                      <a:ext uri="{FF2B5EF4-FFF2-40B4-BE49-F238E27FC236}">
                        <a16:creationId xmlns:a16="http://schemas.microsoft.com/office/drawing/2014/main" id="{B2F62A0C-B803-4C44-AE84-A0A7560B8B5A}"/>
                      </a:ext>
                    </a:extLst>
                  </p:cNvPr>
                  <p:cNvSpPr/>
                  <p:nvPr/>
                </p:nvSpPr>
                <p:spPr>
                  <a:xfrm>
                    <a:off x="3635896" y="233087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Oval 136">
                    <a:extLst>
                      <a:ext uri="{FF2B5EF4-FFF2-40B4-BE49-F238E27FC236}">
                        <a16:creationId xmlns:a16="http://schemas.microsoft.com/office/drawing/2014/main" id="{1CE58789-CDC8-460C-AB52-2F7176FE396F}"/>
                      </a:ext>
                    </a:extLst>
                  </p:cNvPr>
                  <p:cNvSpPr/>
                  <p:nvPr/>
                </p:nvSpPr>
                <p:spPr>
                  <a:xfrm>
                    <a:off x="3824300" y="247489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Oval 137">
                    <a:extLst>
                      <a:ext uri="{FF2B5EF4-FFF2-40B4-BE49-F238E27FC236}">
                        <a16:creationId xmlns:a16="http://schemas.microsoft.com/office/drawing/2014/main" id="{6C8B246B-4B12-4FD1-B908-B91901227820}"/>
                      </a:ext>
                    </a:extLst>
                  </p:cNvPr>
                  <p:cNvSpPr/>
                  <p:nvPr/>
                </p:nvSpPr>
                <p:spPr>
                  <a:xfrm>
                    <a:off x="4463988" y="346500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Oval 138">
                    <a:extLst>
                      <a:ext uri="{FF2B5EF4-FFF2-40B4-BE49-F238E27FC236}">
                        <a16:creationId xmlns:a16="http://schemas.microsoft.com/office/drawing/2014/main" id="{A9B507E8-CD65-4329-B119-7AE418B70397}"/>
                      </a:ext>
                    </a:extLst>
                  </p:cNvPr>
                  <p:cNvSpPr/>
                  <p:nvPr/>
                </p:nvSpPr>
                <p:spPr>
                  <a:xfrm>
                    <a:off x="4680012" y="3545396"/>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Oval 139">
                    <a:extLst>
                      <a:ext uri="{FF2B5EF4-FFF2-40B4-BE49-F238E27FC236}">
                        <a16:creationId xmlns:a16="http://schemas.microsoft.com/office/drawing/2014/main" id="{30BDF4C8-1A40-4F03-BE05-7FA8FBBFF68A}"/>
                      </a:ext>
                    </a:extLst>
                  </p:cNvPr>
                  <p:cNvSpPr/>
                  <p:nvPr/>
                </p:nvSpPr>
                <p:spPr>
                  <a:xfrm>
                    <a:off x="4824028" y="3697796"/>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140">
                    <a:extLst>
                      <a:ext uri="{FF2B5EF4-FFF2-40B4-BE49-F238E27FC236}">
                        <a16:creationId xmlns:a16="http://schemas.microsoft.com/office/drawing/2014/main" id="{7F166CCF-3F61-4A7C-87E5-132897B0E127}"/>
                      </a:ext>
                    </a:extLst>
                  </p:cNvPr>
                  <p:cNvSpPr/>
                  <p:nvPr/>
                </p:nvSpPr>
                <p:spPr>
                  <a:xfrm>
                    <a:off x="4885184" y="346500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Oval 141">
                    <a:extLst>
                      <a:ext uri="{FF2B5EF4-FFF2-40B4-BE49-F238E27FC236}">
                        <a16:creationId xmlns:a16="http://schemas.microsoft.com/office/drawing/2014/main" id="{B02C31D0-723D-466D-A0E9-CADE76855C5E}"/>
                      </a:ext>
                    </a:extLst>
                  </p:cNvPr>
                  <p:cNvSpPr/>
                  <p:nvPr/>
                </p:nvSpPr>
                <p:spPr>
                  <a:xfrm>
                    <a:off x="4608004" y="332098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Oval 142">
                    <a:extLst>
                      <a:ext uri="{FF2B5EF4-FFF2-40B4-BE49-F238E27FC236}">
                        <a16:creationId xmlns:a16="http://schemas.microsoft.com/office/drawing/2014/main" id="{A199D8D8-DBB5-4046-9630-F76FB4113813}"/>
                      </a:ext>
                    </a:extLst>
                  </p:cNvPr>
                  <p:cNvSpPr/>
                  <p:nvPr/>
                </p:nvSpPr>
                <p:spPr>
                  <a:xfrm>
                    <a:off x="4391980" y="364502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143">
                    <a:extLst>
                      <a:ext uri="{FF2B5EF4-FFF2-40B4-BE49-F238E27FC236}">
                        <a16:creationId xmlns:a16="http://schemas.microsoft.com/office/drawing/2014/main" id="{C765A6BA-F0B5-473F-BE52-7CB85394892A}"/>
                      </a:ext>
                    </a:extLst>
                  </p:cNvPr>
                  <p:cNvSpPr/>
                  <p:nvPr/>
                </p:nvSpPr>
                <p:spPr>
                  <a:xfrm>
                    <a:off x="4580384" y="378904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a:extLst>
                      <a:ext uri="{FF2B5EF4-FFF2-40B4-BE49-F238E27FC236}">
                        <a16:creationId xmlns:a16="http://schemas.microsoft.com/office/drawing/2014/main" id="{E6061AA9-63D6-4954-B02A-0C2A340EECA7}"/>
                      </a:ext>
                    </a:extLst>
                  </p:cNvPr>
                  <p:cNvSpPr/>
                  <p:nvPr/>
                </p:nvSpPr>
                <p:spPr>
                  <a:xfrm>
                    <a:off x="4690864" y="407707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a:extLst>
                      <a:ext uri="{FF2B5EF4-FFF2-40B4-BE49-F238E27FC236}">
                        <a16:creationId xmlns:a16="http://schemas.microsoft.com/office/drawing/2014/main" id="{ACEFC6FA-7874-40E3-A756-9CB153748BA5}"/>
                      </a:ext>
                    </a:extLst>
                  </p:cNvPr>
                  <p:cNvSpPr/>
                  <p:nvPr/>
                </p:nvSpPr>
                <p:spPr>
                  <a:xfrm>
                    <a:off x="4906888" y="415746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Oval 146">
                    <a:extLst>
                      <a:ext uri="{FF2B5EF4-FFF2-40B4-BE49-F238E27FC236}">
                        <a16:creationId xmlns:a16="http://schemas.microsoft.com/office/drawing/2014/main" id="{4C29BFFC-1B67-4105-8953-5597BA09BBBE}"/>
                      </a:ext>
                    </a:extLst>
                  </p:cNvPr>
                  <p:cNvSpPr/>
                  <p:nvPr/>
                </p:nvSpPr>
                <p:spPr>
                  <a:xfrm>
                    <a:off x="5050904" y="430986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Oval 147">
                    <a:extLst>
                      <a:ext uri="{FF2B5EF4-FFF2-40B4-BE49-F238E27FC236}">
                        <a16:creationId xmlns:a16="http://schemas.microsoft.com/office/drawing/2014/main" id="{C50FAF3D-39E2-421C-9703-E7F4C75F08EF}"/>
                      </a:ext>
                    </a:extLst>
                  </p:cNvPr>
                  <p:cNvSpPr/>
                  <p:nvPr/>
                </p:nvSpPr>
                <p:spPr>
                  <a:xfrm>
                    <a:off x="5112060" y="407707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Oval 148">
                    <a:extLst>
                      <a:ext uri="{FF2B5EF4-FFF2-40B4-BE49-F238E27FC236}">
                        <a16:creationId xmlns:a16="http://schemas.microsoft.com/office/drawing/2014/main" id="{A98D6B56-C47F-4774-A932-F1AD6D708E8E}"/>
                      </a:ext>
                    </a:extLst>
                  </p:cNvPr>
                  <p:cNvSpPr/>
                  <p:nvPr/>
                </p:nvSpPr>
                <p:spPr>
                  <a:xfrm>
                    <a:off x="4834880" y="3933056"/>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Oval 149">
                    <a:extLst>
                      <a:ext uri="{FF2B5EF4-FFF2-40B4-BE49-F238E27FC236}">
                        <a16:creationId xmlns:a16="http://schemas.microsoft.com/office/drawing/2014/main" id="{7C3209CA-3132-4E4A-A06C-712E43C0F9D4}"/>
                      </a:ext>
                    </a:extLst>
                  </p:cNvPr>
                  <p:cNvSpPr/>
                  <p:nvPr/>
                </p:nvSpPr>
                <p:spPr>
                  <a:xfrm>
                    <a:off x="4618856" y="425709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val 150">
                    <a:extLst>
                      <a:ext uri="{FF2B5EF4-FFF2-40B4-BE49-F238E27FC236}">
                        <a16:creationId xmlns:a16="http://schemas.microsoft.com/office/drawing/2014/main" id="{072C74BF-9A86-44A1-A732-ACD423B2FE2C}"/>
                      </a:ext>
                    </a:extLst>
                  </p:cNvPr>
                  <p:cNvSpPr/>
                  <p:nvPr/>
                </p:nvSpPr>
                <p:spPr>
                  <a:xfrm>
                    <a:off x="4807260" y="440110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a:extLst>
                      <a:ext uri="{FF2B5EF4-FFF2-40B4-BE49-F238E27FC236}">
                        <a16:creationId xmlns:a16="http://schemas.microsoft.com/office/drawing/2014/main" id="{6BE71096-A886-440E-ADE6-C32E6A1386E4}"/>
                      </a:ext>
                    </a:extLst>
                  </p:cNvPr>
                  <p:cNvSpPr/>
                  <p:nvPr/>
                </p:nvSpPr>
                <p:spPr>
                  <a:xfrm>
                    <a:off x="3995936" y="396906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a:extLst>
                      <a:ext uri="{FF2B5EF4-FFF2-40B4-BE49-F238E27FC236}">
                        <a16:creationId xmlns:a16="http://schemas.microsoft.com/office/drawing/2014/main" id="{6F286592-38D9-4988-B488-24275F502B45}"/>
                      </a:ext>
                    </a:extLst>
                  </p:cNvPr>
                  <p:cNvSpPr/>
                  <p:nvPr/>
                </p:nvSpPr>
                <p:spPr>
                  <a:xfrm>
                    <a:off x="4211960" y="404945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53">
                    <a:extLst>
                      <a:ext uri="{FF2B5EF4-FFF2-40B4-BE49-F238E27FC236}">
                        <a16:creationId xmlns:a16="http://schemas.microsoft.com/office/drawing/2014/main" id="{EBE5EB77-0060-4661-A9E2-AA8A6E36F6D5}"/>
                      </a:ext>
                    </a:extLst>
                  </p:cNvPr>
                  <p:cNvSpPr/>
                  <p:nvPr/>
                </p:nvSpPr>
                <p:spPr>
                  <a:xfrm>
                    <a:off x="4355976" y="420185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a:extLst>
                      <a:ext uri="{FF2B5EF4-FFF2-40B4-BE49-F238E27FC236}">
                        <a16:creationId xmlns:a16="http://schemas.microsoft.com/office/drawing/2014/main" id="{47CCDBDD-7E8D-4CEE-9D72-83CB9990E8C2}"/>
                      </a:ext>
                    </a:extLst>
                  </p:cNvPr>
                  <p:cNvSpPr/>
                  <p:nvPr/>
                </p:nvSpPr>
                <p:spPr>
                  <a:xfrm>
                    <a:off x="4417132" y="396906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a:extLst>
                      <a:ext uri="{FF2B5EF4-FFF2-40B4-BE49-F238E27FC236}">
                        <a16:creationId xmlns:a16="http://schemas.microsoft.com/office/drawing/2014/main" id="{98BF7FC2-6667-4399-8A82-A386270815C1}"/>
                      </a:ext>
                    </a:extLst>
                  </p:cNvPr>
                  <p:cNvSpPr/>
                  <p:nvPr/>
                </p:nvSpPr>
                <p:spPr>
                  <a:xfrm>
                    <a:off x="4139952" y="382504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Oval 156">
                    <a:extLst>
                      <a:ext uri="{FF2B5EF4-FFF2-40B4-BE49-F238E27FC236}">
                        <a16:creationId xmlns:a16="http://schemas.microsoft.com/office/drawing/2014/main" id="{DAE20680-D537-4D1B-BB1E-D874E162F154}"/>
                      </a:ext>
                    </a:extLst>
                  </p:cNvPr>
                  <p:cNvSpPr/>
                  <p:nvPr/>
                </p:nvSpPr>
                <p:spPr>
                  <a:xfrm>
                    <a:off x="3923928" y="414908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Oval 157">
                    <a:extLst>
                      <a:ext uri="{FF2B5EF4-FFF2-40B4-BE49-F238E27FC236}">
                        <a16:creationId xmlns:a16="http://schemas.microsoft.com/office/drawing/2014/main" id="{0C908909-EC76-41ED-8DAD-CCB08F85278E}"/>
                      </a:ext>
                    </a:extLst>
                  </p:cNvPr>
                  <p:cNvSpPr/>
                  <p:nvPr/>
                </p:nvSpPr>
                <p:spPr>
                  <a:xfrm>
                    <a:off x="4112332" y="4293096"/>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Oval 158">
                    <a:extLst>
                      <a:ext uri="{FF2B5EF4-FFF2-40B4-BE49-F238E27FC236}">
                        <a16:creationId xmlns:a16="http://schemas.microsoft.com/office/drawing/2014/main" id="{4A018107-1427-41F5-AC77-B23978A334FE}"/>
                      </a:ext>
                    </a:extLst>
                  </p:cNvPr>
                  <p:cNvSpPr/>
                  <p:nvPr/>
                </p:nvSpPr>
                <p:spPr>
                  <a:xfrm>
                    <a:off x="3743908" y="341099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Oval 159">
                    <a:extLst>
                      <a:ext uri="{FF2B5EF4-FFF2-40B4-BE49-F238E27FC236}">
                        <a16:creationId xmlns:a16="http://schemas.microsoft.com/office/drawing/2014/main" id="{1CE41F6D-9627-47A3-83BB-60F42D050680}"/>
                      </a:ext>
                    </a:extLst>
                  </p:cNvPr>
                  <p:cNvSpPr/>
                  <p:nvPr/>
                </p:nvSpPr>
                <p:spPr>
                  <a:xfrm>
                    <a:off x="3959932" y="349139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a:extLst>
                      <a:ext uri="{FF2B5EF4-FFF2-40B4-BE49-F238E27FC236}">
                        <a16:creationId xmlns:a16="http://schemas.microsoft.com/office/drawing/2014/main" id="{47DC85E9-F994-4A48-8086-6DE8666A8501}"/>
                      </a:ext>
                    </a:extLst>
                  </p:cNvPr>
                  <p:cNvSpPr/>
                  <p:nvPr/>
                </p:nvSpPr>
                <p:spPr>
                  <a:xfrm>
                    <a:off x="4103948" y="364379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Oval 161">
                    <a:extLst>
                      <a:ext uri="{FF2B5EF4-FFF2-40B4-BE49-F238E27FC236}">
                        <a16:creationId xmlns:a16="http://schemas.microsoft.com/office/drawing/2014/main" id="{E5F9527B-519D-41EC-B635-057C34A5AB76}"/>
                      </a:ext>
                    </a:extLst>
                  </p:cNvPr>
                  <p:cNvSpPr/>
                  <p:nvPr/>
                </p:nvSpPr>
                <p:spPr>
                  <a:xfrm>
                    <a:off x="4165104" y="341099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Oval 162">
                    <a:extLst>
                      <a:ext uri="{FF2B5EF4-FFF2-40B4-BE49-F238E27FC236}">
                        <a16:creationId xmlns:a16="http://schemas.microsoft.com/office/drawing/2014/main" id="{F0F34BD2-72E5-4906-B7FE-4269E40B963B}"/>
                      </a:ext>
                    </a:extLst>
                  </p:cNvPr>
                  <p:cNvSpPr/>
                  <p:nvPr/>
                </p:nvSpPr>
                <p:spPr>
                  <a:xfrm>
                    <a:off x="3887924" y="326698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Oval 163">
                    <a:extLst>
                      <a:ext uri="{FF2B5EF4-FFF2-40B4-BE49-F238E27FC236}">
                        <a16:creationId xmlns:a16="http://schemas.microsoft.com/office/drawing/2014/main" id="{0985C2E3-5087-45A4-A3CF-F1F6B6E6118C}"/>
                      </a:ext>
                    </a:extLst>
                  </p:cNvPr>
                  <p:cNvSpPr/>
                  <p:nvPr/>
                </p:nvSpPr>
                <p:spPr>
                  <a:xfrm>
                    <a:off x="3671900" y="359101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Oval 164">
                    <a:extLst>
                      <a:ext uri="{FF2B5EF4-FFF2-40B4-BE49-F238E27FC236}">
                        <a16:creationId xmlns:a16="http://schemas.microsoft.com/office/drawing/2014/main" id="{E1F44FF0-0355-4915-9E63-DF2F20130439}"/>
                      </a:ext>
                    </a:extLst>
                  </p:cNvPr>
                  <p:cNvSpPr/>
                  <p:nvPr/>
                </p:nvSpPr>
                <p:spPr>
                  <a:xfrm>
                    <a:off x="3860304" y="373503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Oval 165">
                    <a:extLst>
                      <a:ext uri="{FF2B5EF4-FFF2-40B4-BE49-F238E27FC236}">
                        <a16:creationId xmlns:a16="http://schemas.microsoft.com/office/drawing/2014/main" id="{DA45861A-B9F5-4C13-97C4-8A6497FFF720}"/>
                      </a:ext>
                    </a:extLst>
                  </p:cNvPr>
                  <p:cNvSpPr/>
                  <p:nvPr/>
                </p:nvSpPr>
                <p:spPr>
                  <a:xfrm>
                    <a:off x="3707904" y="270892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Oval 166">
                    <a:extLst>
                      <a:ext uri="{FF2B5EF4-FFF2-40B4-BE49-F238E27FC236}">
                        <a16:creationId xmlns:a16="http://schemas.microsoft.com/office/drawing/2014/main" id="{F4F1B016-A283-41C1-943E-E3EDE8351B33}"/>
                      </a:ext>
                    </a:extLst>
                  </p:cNvPr>
                  <p:cNvSpPr/>
                  <p:nvPr/>
                </p:nvSpPr>
                <p:spPr>
                  <a:xfrm>
                    <a:off x="3707904" y="306896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Oval 167">
                    <a:extLst>
                      <a:ext uri="{FF2B5EF4-FFF2-40B4-BE49-F238E27FC236}">
                        <a16:creationId xmlns:a16="http://schemas.microsoft.com/office/drawing/2014/main" id="{E1B779D1-21CD-4E55-AEB3-B7819C5CD82C}"/>
                      </a:ext>
                    </a:extLst>
                  </p:cNvPr>
                  <p:cNvSpPr/>
                  <p:nvPr/>
                </p:nvSpPr>
                <p:spPr>
                  <a:xfrm>
                    <a:off x="3743908" y="396906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Oval 168">
                    <a:extLst>
                      <a:ext uri="{FF2B5EF4-FFF2-40B4-BE49-F238E27FC236}">
                        <a16:creationId xmlns:a16="http://schemas.microsoft.com/office/drawing/2014/main" id="{05A3136A-D27E-4804-B81A-0140D093A94D}"/>
                      </a:ext>
                    </a:extLst>
                  </p:cNvPr>
                  <p:cNvSpPr/>
                  <p:nvPr/>
                </p:nvSpPr>
                <p:spPr>
                  <a:xfrm>
                    <a:off x="4355976" y="317697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Oval 169">
                    <a:extLst>
                      <a:ext uri="{FF2B5EF4-FFF2-40B4-BE49-F238E27FC236}">
                        <a16:creationId xmlns:a16="http://schemas.microsoft.com/office/drawing/2014/main" id="{592DCC9D-5D89-4A17-8273-7203825D1FE1}"/>
                      </a:ext>
                    </a:extLst>
                  </p:cNvPr>
                  <p:cNvSpPr/>
                  <p:nvPr/>
                </p:nvSpPr>
                <p:spPr>
                  <a:xfrm>
                    <a:off x="5040052" y="328498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Oval 170">
                    <a:extLst>
                      <a:ext uri="{FF2B5EF4-FFF2-40B4-BE49-F238E27FC236}">
                        <a16:creationId xmlns:a16="http://schemas.microsoft.com/office/drawing/2014/main" id="{BE96537C-553B-49A3-82D0-2E20697F1C41}"/>
                      </a:ext>
                    </a:extLst>
                  </p:cNvPr>
                  <p:cNvSpPr/>
                  <p:nvPr/>
                </p:nvSpPr>
                <p:spPr>
                  <a:xfrm>
                    <a:off x="4319972" y="202484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Oval 171">
                    <a:extLst>
                      <a:ext uri="{FF2B5EF4-FFF2-40B4-BE49-F238E27FC236}">
                        <a16:creationId xmlns:a16="http://schemas.microsoft.com/office/drawing/2014/main" id="{3F69572B-501E-4B89-94D1-3154199735F8}"/>
                      </a:ext>
                    </a:extLst>
                  </p:cNvPr>
                  <p:cNvSpPr/>
                  <p:nvPr/>
                </p:nvSpPr>
                <p:spPr>
                  <a:xfrm>
                    <a:off x="4896036" y="202484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Oval 172">
                    <a:extLst>
                      <a:ext uri="{FF2B5EF4-FFF2-40B4-BE49-F238E27FC236}">
                        <a16:creationId xmlns:a16="http://schemas.microsoft.com/office/drawing/2014/main" id="{B0E9A867-D03B-4BA4-98EF-0DA485F1E8A8}"/>
                      </a:ext>
                    </a:extLst>
                  </p:cNvPr>
                  <p:cNvSpPr/>
                  <p:nvPr/>
                </p:nvSpPr>
                <p:spPr>
                  <a:xfrm>
                    <a:off x="5076056" y="368102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Oval 173">
                    <a:extLst>
                      <a:ext uri="{FF2B5EF4-FFF2-40B4-BE49-F238E27FC236}">
                        <a16:creationId xmlns:a16="http://schemas.microsoft.com/office/drawing/2014/main" id="{4F8B2444-96AB-4538-BDC0-1D7BAB4AA2BA}"/>
                      </a:ext>
                    </a:extLst>
                  </p:cNvPr>
                  <p:cNvSpPr/>
                  <p:nvPr/>
                </p:nvSpPr>
                <p:spPr>
                  <a:xfrm>
                    <a:off x="5040052" y="238488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Oval 174">
                    <a:extLst>
                      <a:ext uri="{FF2B5EF4-FFF2-40B4-BE49-F238E27FC236}">
                        <a16:creationId xmlns:a16="http://schemas.microsoft.com/office/drawing/2014/main" id="{9878CF51-E9E7-46C7-91B9-99CF5C9BBEFF}"/>
                      </a:ext>
                    </a:extLst>
                  </p:cNvPr>
                  <p:cNvSpPr/>
                  <p:nvPr/>
                </p:nvSpPr>
                <p:spPr>
                  <a:xfrm>
                    <a:off x="3779912" y="432910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Oval 175">
                    <a:extLst>
                      <a:ext uri="{FF2B5EF4-FFF2-40B4-BE49-F238E27FC236}">
                        <a16:creationId xmlns:a16="http://schemas.microsoft.com/office/drawing/2014/main" id="{397B89A7-6A63-4183-9CF3-6424D861ABC0}"/>
                      </a:ext>
                    </a:extLst>
                  </p:cNvPr>
                  <p:cNvSpPr/>
                  <p:nvPr/>
                </p:nvSpPr>
                <p:spPr>
                  <a:xfrm>
                    <a:off x="4463988" y="443711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Oval 176">
                    <a:extLst>
                      <a:ext uri="{FF2B5EF4-FFF2-40B4-BE49-F238E27FC236}">
                        <a16:creationId xmlns:a16="http://schemas.microsoft.com/office/drawing/2014/main" id="{7DDF463C-2E56-43E0-B8D7-071585EE6E61}"/>
                      </a:ext>
                    </a:extLst>
                  </p:cNvPr>
                  <p:cNvSpPr/>
                  <p:nvPr/>
                </p:nvSpPr>
                <p:spPr>
                  <a:xfrm>
                    <a:off x="4103948" y="3212976"/>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8" name="Oval 177">
                  <a:extLst>
                    <a:ext uri="{FF2B5EF4-FFF2-40B4-BE49-F238E27FC236}">
                      <a16:creationId xmlns:a16="http://schemas.microsoft.com/office/drawing/2014/main" id="{7DFCFFA0-C080-4E1B-A878-05FDCAFE6ABF}"/>
                    </a:ext>
                  </a:extLst>
                </p:cNvPr>
                <p:cNvSpPr/>
                <p:nvPr/>
              </p:nvSpPr>
              <p:spPr>
                <a:xfrm>
                  <a:off x="3454333" y="4920299"/>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Oval 178">
                  <a:extLst>
                    <a:ext uri="{FF2B5EF4-FFF2-40B4-BE49-F238E27FC236}">
                      <a16:creationId xmlns:a16="http://schemas.microsoft.com/office/drawing/2014/main" id="{BB25A5DE-B296-4E9D-97CD-8AD80D0D9D57}"/>
                    </a:ext>
                  </a:extLst>
                </p:cNvPr>
                <p:cNvSpPr/>
                <p:nvPr/>
              </p:nvSpPr>
              <p:spPr>
                <a:xfrm>
                  <a:off x="3959006" y="5388351"/>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Oval 179">
                  <a:extLst>
                    <a:ext uri="{FF2B5EF4-FFF2-40B4-BE49-F238E27FC236}">
                      <a16:creationId xmlns:a16="http://schemas.microsoft.com/office/drawing/2014/main" id="{670D8769-6759-4C18-9209-57608BB3DC6C}"/>
                    </a:ext>
                  </a:extLst>
                </p:cNvPr>
                <p:cNvSpPr/>
                <p:nvPr/>
              </p:nvSpPr>
              <p:spPr>
                <a:xfrm>
                  <a:off x="3274930" y="5388351"/>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Oval 180">
                  <a:extLst>
                    <a:ext uri="{FF2B5EF4-FFF2-40B4-BE49-F238E27FC236}">
                      <a16:creationId xmlns:a16="http://schemas.microsoft.com/office/drawing/2014/main" id="{486C82AB-A6E9-418E-BDD0-F023548B8970}"/>
                    </a:ext>
                  </a:extLst>
                </p:cNvPr>
                <p:cNvSpPr/>
                <p:nvPr/>
              </p:nvSpPr>
              <p:spPr>
                <a:xfrm>
                  <a:off x="2590854" y="5280339"/>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Oval 181">
                  <a:extLst>
                    <a:ext uri="{FF2B5EF4-FFF2-40B4-BE49-F238E27FC236}">
                      <a16:creationId xmlns:a16="http://schemas.microsoft.com/office/drawing/2014/main" id="{ADF2F49F-B179-4CD5-A544-B379F862ED65}"/>
                    </a:ext>
                  </a:extLst>
                </p:cNvPr>
                <p:cNvSpPr/>
                <p:nvPr/>
              </p:nvSpPr>
              <p:spPr>
                <a:xfrm>
                  <a:off x="2878886" y="4848291"/>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Oval 182">
                  <a:extLst>
                    <a:ext uri="{FF2B5EF4-FFF2-40B4-BE49-F238E27FC236}">
                      <a16:creationId xmlns:a16="http://schemas.microsoft.com/office/drawing/2014/main" id="{17CD20DA-A1A5-4020-AE1E-F61B7B63311F}"/>
                    </a:ext>
                  </a:extLst>
                </p:cNvPr>
                <p:cNvSpPr/>
                <p:nvPr/>
              </p:nvSpPr>
              <p:spPr>
                <a:xfrm>
                  <a:off x="4211034" y="4992307"/>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Oval 183">
                  <a:extLst>
                    <a:ext uri="{FF2B5EF4-FFF2-40B4-BE49-F238E27FC236}">
                      <a16:creationId xmlns:a16="http://schemas.microsoft.com/office/drawing/2014/main" id="{532F5583-C026-4E62-9BB9-33ED05D9889A}"/>
                    </a:ext>
                  </a:extLst>
                </p:cNvPr>
                <p:cNvSpPr/>
                <p:nvPr/>
              </p:nvSpPr>
              <p:spPr>
                <a:xfrm>
                  <a:off x="2770874" y="5712387"/>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Oval 184">
                  <a:extLst>
                    <a:ext uri="{FF2B5EF4-FFF2-40B4-BE49-F238E27FC236}">
                      <a16:creationId xmlns:a16="http://schemas.microsoft.com/office/drawing/2014/main" id="{F12895A2-9F02-480E-9DF3-49C048F58054}"/>
                    </a:ext>
                  </a:extLst>
                </p:cNvPr>
                <p:cNvSpPr/>
                <p:nvPr/>
              </p:nvSpPr>
              <p:spPr>
                <a:xfrm>
                  <a:off x="3606733" y="5820399"/>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9" name="Group 248">
              <a:extLst>
                <a:ext uri="{FF2B5EF4-FFF2-40B4-BE49-F238E27FC236}">
                  <a16:creationId xmlns:a16="http://schemas.microsoft.com/office/drawing/2014/main" id="{7FA08542-1472-4420-B75C-06F6B3863FC8}"/>
                </a:ext>
              </a:extLst>
            </p:cNvPr>
            <p:cNvGrpSpPr/>
            <p:nvPr/>
          </p:nvGrpSpPr>
          <p:grpSpPr>
            <a:xfrm>
              <a:off x="460394" y="2205088"/>
              <a:ext cx="684076" cy="2430270"/>
              <a:chOff x="1475656" y="1874152"/>
              <a:chExt cx="684076" cy="2430270"/>
            </a:xfrm>
          </p:grpSpPr>
          <p:sp>
            <p:nvSpPr>
              <p:cNvPr id="250" name="Oval 249">
                <a:extLst>
                  <a:ext uri="{FF2B5EF4-FFF2-40B4-BE49-F238E27FC236}">
                    <a16:creationId xmlns:a16="http://schemas.microsoft.com/office/drawing/2014/main" id="{DE46414C-5CB0-4F41-88F9-99A95BC2F81A}"/>
                  </a:ext>
                </a:extLst>
              </p:cNvPr>
              <p:cNvSpPr/>
              <p:nvPr/>
            </p:nvSpPr>
            <p:spPr>
              <a:xfrm>
                <a:off x="1799692" y="2576230"/>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Oval 250">
                <a:extLst>
                  <a:ext uri="{FF2B5EF4-FFF2-40B4-BE49-F238E27FC236}">
                    <a16:creationId xmlns:a16="http://schemas.microsoft.com/office/drawing/2014/main" id="{93016CAF-7870-4F40-9B95-3E9AA280B92C}"/>
                  </a:ext>
                </a:extLst>
              </p:cNvPr>
              <p:cNvSpPr/>
              <p:nvPr/>
            </p:nvSpPr>
            <p:spPr>
              <a:xfrm>
                <a:off x="2015716" y="2656622"/>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2" name="Oval 251">
                <a:extLst>
                  <a:ext uri="{FF2B5EF4-FFF2-40B4-BE49-F238E27FC236}">
                    <a16:creationId xmlns:a16="http://schemas.microsoft.com/office/drawing/2014/main" id="{D2F1F9E0-DCDB-4FEA-8607-60075B894EF9}"/>
                  </a:ext>
                </a:extLst>
              </p:cNvPr>
              <p:cNvSpPr/>
              <p:nvPr/>
            </p:nvSpPr>
            <p:spPr>
              <a:xfrm>
                <a:off x="1943708" y="2432214"/>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3" name="Oval 252">
                <a:extLst>
                  <a:ext uri="{FF2B5EF4-FFF2-40B4-BE49-F238E27FC236}">
                    <a16:creationId xmlns:a16="http://schemas.microsoft.com/office/drawing/2014/main" id="{F7D4BB31-1217-4DB0-95AD-6E521E6729F2}"/>
                  </a:ext>
                </a:extLst>
              </p:cNvPr>
              <p:cNvSpPr/>
              <p:nvPr/>
            </p:nvSpPr>
            <p:spPr>
              <a:xfrm>
                <a:off x="1727684" y="2756250"/>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4" name="Oval 253">
                <a:extLst>
                  <a:ext uri="{FF2B5EF4-FFF2-40B4-BE49-F238E27FC236}">
                    <a16:creationId xmlns:a16="http://schemas.microsoft.com/office/drawing/2014/main" id="{C323784B-668F-4299-A332-A03C53790145}"/>
                  </a:ext>
                </a:extLst>
              </p:cNvPr>
              <p:cNvSpPr/>
              <p:nvPr/>
            </p:nvSpPr>
            <p:spPr>
              <a:xfrm>
                <a:off x="1916088" y="2900266"/>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5" name="Oval 254">
                <a:extLst>
                  <a:ext uri="{FF2B5EF4-FFF2-40B4-BE49-F238E27FC236}">
                    <a16:creationId xmlns:a16="http://schemas.microsoft.com/office/drawing/2014/main" id="{2D794DDD-EED5-4B58-9687-BB4A4F015713}"/>
                  </a:ext>
                </a:extLst>
              </p:cNvPr>
              <p:cNvSpPr/>
              <p:nvPr/>
            </p:nvSpPr>
            <p:spPr>
              <a:xfrm>
                <a:off x="1547664" y="2018168"/>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 name="Oval 255">
                <a:extLst>
                  <a:ext uri="{FF2B5EF4-FFF2-40B4-BE49-F238E27FC236}">
                    <a16:creationId xmlns:a16="http://schemas.microsoft.com/office/drawing/2014/main" id="{41EEE717-BC0F-46FF-876E-6580F2FA309A}"/>
                  </a:ext>
                </a:extLst>
              </p:cNvPr>
              <p:cNvSpPr/>
              <p:nvPr/>
            </p:nvSpPr>
            <p:spPr>
              <a:xfrm>
                <a:off x="1763688" y="2098560"/>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7" name="Oval 256">
                <a:extLst>
                  <a:ext uri="{FF2B5EF4-FFF2-40B4-BE49-F238E27FC236}">
                    <a16:creationId xmlns:a16="http://schemas.microsoft.com/office/drawing/2014/main" id="{10EC282F-2362-4EB5-99F4-BF981F13681E}"/>
                  </a:ext>
                </a:extLst>
              </p:cNvPr>
              <p:cNvSpPr/>
              <p:nvPr/>
            </p:nvSpPr>
            <p:spPr>
              <a:xfrm>
                <a:off x="1907704" y="2250960"/>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8" name="Oval 257">
                <a:extLst>
                  <a:ext uri="{FF2B5EF4-FFF2-40B4-BE49-F238E27FC236}">
                    <a16:creationId xmlns:a16="http://schemas.microsoft.com/office/drawing/2014/main" id="{8AA0AE55-7C8B-45A2-869B-6F5CDC97E43F}"/>
                  </a:ext>
                </a:extLst>
              </p:cNvPr>
              <p:cNvSpPr/>
              <p:nvPr/>
            </p:nvSpPr>
            <p:spPr>
              <a:xfrm>
                <a:off x="1968860" y="2018168"/>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9" name="Oval 258">
                <a:extLst>
                  <a:ext uri="{FF2B5EF4-FFF2-40B4-BE49-F238E27FC236}">
                    <a16:creationId xmlns:a16="http://schemas.microsoft.com/office/drawing/2014/main" id="{52A79DE0-59FC-4465-B71A-37FF6B040F1C}"/>
                  </a:ext>
                </a:extLst>
              </p:cNvPr>
              <p:cNvSpPr/>
              <p:nvPr/>
            </p:nvSpPr>
            <p:spPr>
              <a:xfrm>
                <a:off x="1691680" y="1874152"/>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0" name="Oval 259">
                <a:extLst>
                  <a:ext uri="{FF2B5EF4-FFF2-40B4-BE49-F238E27FC236}">
                    <a16:creationId xmlns:a16="http://schemas.microsoft.com/office/drawing/2014/main" id="{915B3577-9900-4FBD-9AF0-AA8B98A2949E}"/>
                  </a:ext>
                </a:extLst>
              </p:cNvPr>
              <p:cNvSpPr/>
              <p:nvPr/>
            </p:nvSpPr>
            <p:spPr>
              <a:xfrm>
                <a:off x="1475656" y="2198188"/>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1" name="Oval 260">
                <a:extLst>
                  <a:ext uri="{FF2B5EF4-FFF2-40B4-BE49-F238E27FC236}">
                    <a16:creationId xmlns:a16="http://schemas.microsoft.com/office/drawing/2014/main" id="{67BCA35B-F787-46C9-B44E-E709FF97E7AE}"/>
                  </a:ext>
                </a:extLst>
              </p:cNvPr>
              <p:cNvSpPr/>
              <p:nvPr/>
            </p:nvSpPr>
            <p:spPr>
              <a:xfrm>
                <a:off x="1664060" y="2342204"/>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2" name="Oval 261">
                <a:extLst>
                  <a:ext uri="{FF2B5EF4-FFF2-40B4-BE49-F238E27FC236}">
                    <a16:creationId xmlns:a16="http://schemas.microsoft.com/office/drawing/2014/main" id="{557F99D3-6A1B-4057-8D68-7C09CD865DEC}"/>
                  </a:ext>
                </a:extLst>
              </p:cNvPr>
              <p:cNvSpPr/>
              <p:nvPr/>
            </p:nvSpPr>
            <p:spPr>
              <a:xfrm>
                <a:off x="1835696" y="3836370"/>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3" name="Oval 262">
                <a:extLst>
                  <a:ext uri="{FF2B5EF4-FFF2-40B4-BE49-F238E27FC236}">
                    <a16:creationId xmlns:a16="http://schemas.microsoft.com/office/drawing/2014/main" id="{DD033C3D-CA3C-44F1-8546-4861BD3F2227}"/>
                  </a:ext>
                </a:extLst>
              </p:cNvPr>
              <p:cNvSpPr/>
              <p:nvPr/>
            </p:nvSpPr>
            <p:spPr>
              <a:xfrm>
                <a:off x="2051720" y="3916762"/>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4" name="Oval 263">
                <a:extLst>
                  <a:ext uri="{FF2B5EF4-FFF2-40B4-BE49-F238E27FC236}">
                    <a16:creationId xmlns:a16="http://schemas.microsoft.com/office/drawing/2014/main" id="{01EE3624-41D2-42CF-83E6-E95CA1413C00}"/>
                  </a:ext>
                </a:extLst>
              </p:cNvPr>
              <p:cNvSpPr/>
              <p:nvPr/>
            </p:nvSpPr>
            <p:spPr>
              <a:xfrm>
                <a:off x="1979712" y="3692354"/>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5" name="Oval 264">
                <a:extLst>
                  <a:ext uri="{FF2B5EF4-FFF2-40B4-BE49-F238E27FC236}">
                    <a16:creationId xmlns:a16="http://schemas.microsoft.com/office/drawing/2014/main" id="{153C5251-7338-42B3-9CFC-90ECBEA9A45B}"/>
                  </a:ext>
                </a:extLst>
              </p:cNvPr>
              <p:cNvSpPr/>
              <p:nvPr/>
            </p:nvSpPr>
            <p:spPr>
              <a:xfrm>
                <a:off x="1763688" y="4016390"/>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Oval 265">
                <a:extLst>
                  <a:ext uri="{FF2B5EF4-FFF2-40B4-BE49-F238E27FC236}">
                    <a16:creationId xmlns:a16="http://schemas.microsoft.com/office/drawing/2014/main" id="{A1427204-0304-4E73-9ED5-AD4BE083106E}"/>
                  </a:ext>
                </a:extLst>
              </p:cNvPr>
              <p:cNvSpPr/>
              <p:nvPr/>
            </p:nvSpPr>
            <p:spPr>
              <a:xfrm>
                <a:off x="1952092" y="4160406"/>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Oval 266">
                <a:extLst>
                  <a:ext uri="{FF2B5EF4-FFF2-40B4-BE49-F238E27FC236}">
                    <a16:creationId xmlns:a16="http://schemas.microsoft.com/office/drawing/2014/main" id="{EA60ABBD-FC9A-4732-A913-B3AFA9055AB7}"/>
                  </a:ext>
                </a:extLst>
              </p:cNvPr>
              <p:cNvSpPr/>
              <p:nvPr/>
            </p:nvSpPr>
            <p:spPr>
              <a:xfrm>
                <a:off x="1583668" y="3278308"/>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8" name="Oval 267">
                <a:extLst>
                  <a:ext uri="{FF2B5EF4-FFF2-40B4-BE49-F238E27FC236}">
                    <a16:creationId xmlns:a16="http://schemas.microsoft.com/office/drawing/2014/main" id="{9CA34078-F135-4FAB-876E-6FC8B8CDE5A2}"/>
                  </a:ext>
                </a:extLst>
              </p:cNvPr>
              <p:cNvSpPr/>
              <p:nvPr/>
            </p:nvSpPr>
            <p:spPr>
              <a:xfrm>
                <a:off x="1799692" y="3358700"/>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9" name="Oval 268">
                <a:extLst>
                  <a:ext uri="{FF2B5EF4-FFF2-40B4-BE49-F238E27FC236}">
                    <a16:creationId xmlns:a16="http://schemas.microsoft.com/office/drawing/2014/main" id="{DB8E5AF8-29F5-4507-BEFE-CB47CCDA4FB9}"/>
                  </a:ext>
                </a:extLst>
              </p:cNvPr>
              <p:cNvSpPr/>
              <p:nvPr/>
            </p:nvSpPr>
            <p:spPr>
              <a:xfrm>
                <a:off x="1943708" y="3511100"/>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0" name="Oval 269">
                <a:extLst>
                  <a:ext uri="{FF2B5EF4-FFF2-40B4-BE49-F238E27FC236}">
                    <a16:creationId xmlns:a16="http://schemas.microsoft.com/office/drawing/2014/main" id="{530A67B8-CAD8-408A-82CD-1720C252B0BC}"/>
                  </a:ext>
                </a:extLst>
              </p:cNvPr>
              <p:cNvSpPr/>
              <p:nvPr/>
            </p:nvSpPr>
            <p:spPr>
              <a:xfrm>
                <a:off x="2004864" y="3278308"/>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1" name="Oval 270">
                <a:extLst>
                  <a:ext uri="{FF2B5EF4-FFF2-40B4-BE49-F238E27FC236}">
                    <a16:creationId xmlns:a16="http://schemas.microsoft.com/office/drawing/2014/main" id="{7B57A09F-7E5A-4250-BA20-8D5DAEEEF6AB}"/>
                  </a:ext>
                </a:extLst>
              </p:cNvPr>
              <p:cNvSpPr/>
              <p:nvPr/>
            </p:nvSpPr>
            <p:spPr>
              <a:xfrm>
                <a:off x="1727684" y="3134292"/>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2" name="Oval 271">
                <a:extLst>
                  <a:ext uri="{FF2B5EF4-FFF2-40B4-BE49-F238E27FC236}">
                    <a16:creationId xmlns:a16="http://schemas.microsoft.com/office/drawing/2014/main" id="{260B238D-248B-49DA-973E-25E8C6F295AF}"/>
                  </a:ext>
                </a:extLst>
              </p:cNvPr>
              <p:cNvSpPr/>
              <p:nvPr/>
            </p:nvSpPr>
            <p:spPr>
              <a:xfrm>
                <a:off x="1511660" y="3458328"/>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3" name="Oval 272">
                <a:extLst>
                  <a:ext uri="{FF2B5EF4-FFF2-40B4-BE49-F238E27FC236}">
                    <a16:creationId xmlns:a16="http://schemas.microsoft.com/office/drawing/2014/main" id="{D861027D-3CDB-49F4-8275-BFE229C22B23}"/>
                  </a:ext>
                </a:extLst>
              </p:cNvPr>
              <p:cNvSpPr/>
              <p:nvPr/>
            </p:nvSpPr>
            <p:spPr>
              <a:xfrm>
                <a:off x="1700064" y="3602344"/>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4" name="Oval 273">
                <a:extLst>
                  <a:ext uri="{FF2B5EF4-FFF2-40B4-BE49-F238E27FC236}">
                    <a16:creationId xmlns:a16="http://schemas.microsoft.com/office/drawing/2014/main" id="{0D17ADD9-E993-41F0-B7E2-7E511FBD8A55}"/>
                  </a:ext>
                </a:extLst>
              </p:cNvPr>
              <p:cNvSpPr/>
              <p:nvPr/>
            </p:nvSpPr>
            <p:spPr>
              <a:xfrm>
                <a:off x="1547664" y="2576230"/>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Oval 274">
                <a:extLst>
                  <a:ext uri="{FF2B5EF4-FFF2-40B4-BE49-F238E27FC236}">
                    <a16:creationId xmlns:a16="http://schemas.microsoft.com/office/drawing/2014/main" id="{9FB88922-2200-40D9-84E1-6511B31C3A61}"/>
                  </a:ext>
                </a:extLst>
              </p:cNvPr>
              <p:cNvSpPr/>
              <p:nvPr/>
            </p:nvSpPr>
            <p:spPr>
              <a:xfrm>
                <a:off x="1547664" y="2936270"/>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 name="Oval 275">
                <a:extLst>
                  <a:ext uri="{FF2B5EF4-FFF2-40B4-BE49-F238E27FC236}">
                    <a16:creationId xmlns:a16="http://schemas.microsoft.com/office/drawing/2014/main" id="{BB345B96-9232-490F-923D-824316DFA914}"/>
                  </a:ext>
                </a:extLst>
              </p:cNvPr>
              <p:cNvSpPr/>
              <p:nvPr/>
            </p:nvSpPr>
            <p:spPr>
              <a:xfrm>
                <a:off x="1583668" y="3836370"/>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7" name="Oval 276">
                <a:extLst>
                  <a:ext uri="{FF2B5EF4-FFF2-40B4-BE49-F238E27FC236}">
                    <a16:creationId xmlns:a16="http://schemas.microsoft.com/office/drawing/2014/main" id="{94CF55CE-20B9-48C5-B397-B7FEA25FDED0}"/>
                  </a:ext>
                </a:extLst>
              </p:cNvPr>
              <p:cNvSpPr/>
              <p:nvPr/>
            </p:nvSpPr>
            <p:spPr>
              <a:xfrm>
                <a:off x="1619672" y="4196410"/>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8" name="Oval 277">
                <a:extLst>
                  <a:ext uri="{FF2B5EF4-FFF2-40B4-BE49-F238E27FC236}">
                    <a16:creationId xmlns:a16="http://schemas.microsoft.com/office/drawing/2014/main" id="{EACD2D81-6E65-4508-B991-8045F5536FB7}"/>
                  </a:ext>
                </a:extLst>
              </p:cNvPr>
              <p:cNvSpPr/>
              <p:nvPr/>
            </p:nvSpPr>
            <p:spPr>
              <a:xfrm>
                <a:off x="1943708" y="3080286"/>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9" name="Group 278">
              <a:extLst>
                <a:ext uri="{FF2B5EF4-FFF2-40B4-BE49-F238E27FC236}">
                  <a16:creationId xmlns:a16="http://schemas.microsoft.com/office/drawing/2014/main" id="{D509179B-0ABD-44CC-869F-294696ABB499}"/>
                </a:ext>
              </a:extLst>
            </p:cNvPr>
            <p:cNvGrpSpPr/>
            <p:nvPr/>
          </p:nvGrpSpPr>
          <p:grpSpPr>
            <a:xfrm>
              <a:off x="3452598" y="2234192"/>
              <a:ext cx="684076" cy="2430270"/>
              <a:chOff x="1475656" y="1874152"/>
              <a:chExt cx="684076" cy="2430270"/>
            </a:xfrm>
          </p:grpSpPr>
          <p:sp>
            <p:nvSpPr>
              <p:cNvPr id="280" name="Oval 279">
                <a:extLst>
                  <a:ext uri="{FF2B5EF4-FFF2-40B4-BE49-F238E27FC236}">
                    <a16:creationId xmlns:a16="http://schemas.microsoft.com/office/drawing/2014/main" id="{8985E4C1-D043-4D5C-A489-CF3875F60E0A}"/>
                  </a:ext>
                </a:extLst>
              </p:cNvPr>
              <p:cNvSpPr/>
              <p:nvPr/>
            </p:nvSpPr>
            <p:spPr>
              <a:xfrm>
                <a:off x="1799692" y="2576230"/>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1" name="Oval 280">
                <a:extLst>
                  <a:ext uri="{FF2B5EF4-FFF2-40B4-BE49-F238E27FC236}">
                    <a16:creationId xmlns:a16="http://schemas.microsoft.com/office/drawing/2014/main" id="{ED47C92D-5943-476D-B1C7-56F18CD322A7}"/>
                  </a:ext>
                </a:extLst>
              </p:cNvPr>
              <p:cNvSpPr/>
              <p:nvPr/>
            </p:nvSpPr>
            <p:spPr>
              <a:xfrm>
                <a:off x="2015716" y="2656622"/>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2" name="Oval 281">
                <a:extLst>
                  <a:ext uri="{FF2B5EF4-FFF2-40B4-BE49-F238E27FC236}">
                    <a16:creationId xmlns:a16="http://schemas.microsoft.com/office/drawing/2014/main" id="{C75E2E0F-5AFB-4CF1-BECF-B9D2C9B41A11}"/>
                  </a:ext>
                </a:extLst>
              </p:cNvPr>
              <p:cNvSpPr/>
              <p:nvPr/>
            </p:nvSpPr>
            <p:spPr>
              <a:xfrm>
                <a:off x="1943708" y="2432214"/>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3" name="Oval 282">
                <a:extLst>
                  <a:ext uri="{FF2B5EF4-FFF2-40B4-BE49-F238E27FC236}">
                    <a16:creationId xmlns:a16="http://schemas.microsoft.com/office/drawing/2014/main" id="{4F103EFB-6764-43F2-9343-475CD92DC81E}"/>
                  </a:ext>
                </a:extLst>
              </p:cNvPr>
              <p:cNvSpPr/>
              <p:nvPr/>
            </p:nvSpPr>
            <p:spPr>
              <a:xfrm>
                <a:off x="1727684" y="2756250"/>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4" name="Oval 283">
                <a:extLst>
                  <a:ext uri="{FF2B5EF4-FFF2-40B4-BE49-F238E27FC236}">
                    <a16:creationId xmlns:a16="http://schemas.microsoft.com/office/drawing/2014/main" id="{9ECF4B0B-12E4-4D7E-86F7-7DCA75585707}"/>
                  </a:ext>
                </a:extLst>
              </p:cNvPr>
              <p:cNvSpPr/>
              <p:nvPr/>
            </p:nvSpPr>
            <p:spPr>
              <a:xfrm>
                <a:off x="1916088" y="2900266"/>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5" name="Oval 284">
                <a:extLst>
                  <a:ext uri="{FF2B5EF4-FFF2-40B4-BE49-F238E27FC236}">
                    <a16:creationId xmlns:a16="http://schemas.microsoft.com/office/drawing/2014/main" id="{00F8A1B1-C423-4D02-8B63-69778F4682B8}"/>
                  </a:ext>
                </a:extLst>
              </p:cNvPr>
              <p:cNvSpPr/>
              <p:nvPr/>
            </p:nvSpPr>
            <p:spPr>
              <a:xfrm>
                <a:off x="1547664" y="2018168"/>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6" name="Oval 285">
                <a:extLst>
                  <a:ext uri="{FF2B5EF4-FFF2-40B4-BE49-F238E27FC236}">
                    <a16:creationId xmlns:a16="http://schemas.microsoft.com/office/drawing/2014/main" id="{85960B2B-1CA7-4E89-833C-8A3B891B45EF}"/>
                  </a:ext>
                </a:extLst>
              </p:cNvPr>
              <p:cNvSpPr/>
              <p:nvPr/>
            </p:nvSpPr>
            <p:spPr>
              <a:xfrm>
                <a:off x="1763688" y="2098560"/>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7" name="Oval 286">
                <a:extLst>
                  <a:ext uri="{FF2B5EF4-FFF2-40B4-BE49-F238E27FC236}">
                    <a16:creationId xmlns:a16="http://schemas.microsoft.com/office/drawing/2014/main" id="{1D507BEA-8551-4E7A-8F89-73C4322886DC}"/>
                  </a:ext>
                </a:extLst>
              </p:cNvPr>
              <p:cNvSpPr/>
              <p:nvPr/>
            </p:nvSpPr>
            <p:spPr>
              <a:xfrm>
                <a:off x="1907704" y="2250960"/>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8" name="Oval 287">
                <a:extLst>
                  <a:ext uri="{FF2B5EF4-FFF2-40B4-BE49-F238E27FC236}">
                    <a16:creationId xmlns:a16="http://schemas.microsoft.com/office/drawing/2014/main" id="{A7834E5B-D219-475C-A009-2D414F2B2F4E}"/>
                  </a:ext>
                </a:extLst>
              </p:cNvPr>
              <p:cNvSpPr/>
              <p:nvPr/>
            </p:nvSpPr>
            <p:spPr>
              <a:xfrm>
                <a:off x="1968860" y="2018168"/>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9" name="Oval 288">
                <a:extLst>
                  <a:ext uri="{FF2B5EF4-FFF2-40B4-BE49-F238E27FC236}">
                    <a16:creationId xmlns:a16="http://schemas.microsoft.com/office/drawing/2014/main" id="{79CE2173-6243-4C8E-9D4B-810BFD2CB89F}"/>
                  </a:ext>
                </a:extLst>
              </p:cNvPr>
              <p:cNvSpPr/>
              <p:nvPr/>
            </p:nvSpPr>
            <p:spPr>
              <a:xfrm>
                <a:off x="1691680" y="1874152"/>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0" name="Oval 289">
                <a:extLst>
                  <a:ext uri="{FF2B5EF4-FFF2-40B4-BE49-F238E27FC236}">
                    <a16:creationId xmlns:a16="http://schemas.microsoft.com/office/drawing/2014/main" id="{5558B835-D55A-4663-8C23-43AA6531DFD8}"/>
                  </a:ext>
                </a:extLst>
              </p:cNvPr>
              <p:cNvSpPr/>
              <p:nvPr/>
            </p:nvSpPr>
            <p:spPr>
              <a:xfrm>
                <a:off x="1475656" y="2198188"/>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1" name="Oval 290">
                <a:extLst>
                  <a:ext uri="{FF2B5EF4-FFF2-40B4-BE49-F238E27FC236}">
                    <a16:creationId xmlns:a16="http://schemas.microsoft.com/office/drawing/2014/main" id="{9905CABC-4D75-417E-9143-3D907AD02392}"/>
                  </a:ext>
                </a:extLst>
              </p:cNvPr>
              <p:cNvSpPr/>
              <p:nvPr/>
            </p:nvSpPr>
            <p:spPr>
              <a:xfrm>
                <a:off x="1664060" y="2342204"/>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2" name="Oval 291">
                <a:extLst>
                  <a:ext uri="{FF2B5EF4-FFF2-40B4-BE49-F238E27FC236}">
                    <a16:creationId xmlns:a16="http://schemas.microsoft.com/office/drawing/2014/main" id="{F2AA41E0-7E27-4C5D-9DC3-E550919006D1}"/>
                  </a:ext>
                </a:extLst>
              </p:cNvPr>
              <p:cNvSpPr/>
              <p:nvPr/>
            </p:nvSpPr>
            <p:spPr>
              <a:xfrm>
                <a:off x="1835696" y="3836370"/>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3" name="Oval 292">
                <a:extLst>
                  <a:ext uri="{FF2B5EF4-FFF2-40B4-BE49-F238E27FC236}">
                    <a16:creationId xmlns:a16="http://schemas.microsoft.com/office/drawing/2014/main" id="{6D3CE613-E499-4990-846F-5AA184BC093B}"/>
                  </a:ext>
                </a:extLst>
              </p:cNvPr>
              <p:cNvSpPr/>
              <p:nvPr/>
            </p:nvSpPr>
            <p:spPr>
              <a:xfrm>
                <a:off x="2051720" y="3916762"/>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4" name="Oval 293">
                <a:extLst>
                  <a:ext uri="{FF2B5EF4-FFF2-40B4-BE49-F238E27FC236}">
                    <a16:creationId xmlns:a16="http://schemas.microsoft.com/office/drawing/2014/main" id="{7436D054-F620-4630-B925-9CA4D326CF5E}"/>
                  </a:ext>
                </a:extLst>
              </p:cNvPr>
              <p:cNvSpPr/>
              <p:nvPr/>
            </p:nvSpPr>
            <p:spPr>
              <a:xfrm>
                <a:off x="1979712" y="3692354"/>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5" name="Oval 294">
                <a:extLst>
                  <a:ext uri="{FF2B5EF4-FFF2-40B4-BE49-F238E27FC236}">
                    <a16:creationId xmlns:a16="http://schemas.microsoft.com/office/drawing/2014/main" id="{049303C5-287E-4BC0-933D-2B54BB1A9702}"/>
                  </a:ext>
                </a:extLst>
              </p:cNvPr>
              <p:cNvSpPr/>
              <p:nvPr/>
            </p:nvSpPr>
            <p:spPr>
              <a:xfrm>
                <a:off x="1763688" y="4016390"/>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6" name="Oval 295">
                <a:extLst>
                  <a:ext uri="{FF2B5EF4-FFF2-40B4-BE49-F238E27FC236}">
                    <a16:creationId xmlns:a16="http://schemas.microsoft.com/office/drawing/2014/main" id="{496781C5-2417-4F42-9D7D-D77B89AB23DE}"/>
                  </a:ext>
                </a:extLst>
              </p:cNvPr>
              <p:cNvSpPr/>
              <p:nvPr/>
            </p:nvSpPr>
            <p:spPr>
              <a:xfrm>
                <a:off x="1952092" y="4160406"/>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7" name="Oval 296">
                <a:extLst>
                  <a:ext uri="{FF2B5EF4-FFF2-40B4-BE49-F238E27FC236}">
                    <a16:creationId xmlns:a16="http://schemas.microsoft.com/office/drawing/2014/main" id="{0905ED62-9166-4EB8-A6D2-28CC8CFAB03F}"/>
                  </a:ext>
                </a:extLst>
              </p:cNvPr>
              <p:cNvSpPr/>
              <p:nvPr/>
            </p:nvSpPr>
            <p:spPr>
              <a:xfrm>
                <a:off x="1583668" y="3278308"/>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8" name="Oval 297">
                <a:extLst>
                  <a:ext uri="{FF2B5EF4-FFF2-40B4-BE49-F238E27FC236}">
                    <a16:creationId xmlns:a16="http://schemas.microsoft.com/office/drawing/2014/main" id="{D98C32A5-D141-49F2-88FA-3F9C1EC58F33}"/>
                  </a:ext>
                </a:extLst>
              </p:cNvPr>
              <p:cNvSpPr/>
              <p:nvPr/>
            </p:nvSpPr>
            <p:spPr>
              <a:xfrm>
                <a:off x="1799692" y="3358700"/>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9" name="Oval 298">
                <a:extLst>
                  <a:ext uri="{FF2B5EF4-FFF2-40B4-BE49-F238E27FC236}">
                    <a16:creationId xmlns:a16="http://schemas.microsoft.com/office/drawing/2014/main" id="{5B805566-E3EC-44BE-AFFC-3F9E34DD484D}"/>
                  </a:ext>
                </a:extLst>
              </p:cNvPr>
              <p:cNvSpPr/>
              <p:nvPr/>
            </p:nvSpPr>
            <p:spPr>
              <a:xfrm>
                <a:off x="1943708" y="3511100"/>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0" name="Oval 299">
                <a:extLst>
                  <a:ext uri="{FF2B5EF4-FFF2-40B4-BE49-F238E27FC236}">
                    <a16:creationId xmlns:a16="http://schemas.microsoft.com/office/drawing/2014/main" id="{2E5CD8F4-931D-4716-8639-EDBEDF207CB5}"/>
                  </a:ext>
                </a:extLst>
              </p:cNvPr>
              <p:cNvSpPr/>
              <p:nvPr/>
            </p:nvSpPr>
            <p:spPr>
              <a:xfrm>
                <a:off x="2004864" y="3278308"/>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1" name="Oval 300">
                <a:extLst>
                  <a:ext uri="{FF2B5EF4-FFF2-40B4-BE49-F238E27FC236}">
                    <a16:creationId xmlns:a16="http://schemas.microsoft.com/office/drawing/2014/main" id="{7EA58BFD-CE49-42B7-95E9-DF1A2E1B9901}"/>
                  </a:ext>
                </a:extLst>
              </p:cNvPr>
              <p:cNvSpPr/>
              <p:nvPr/>
            </p:nvSpPr>
            <p:spPr>
              <a:xfrm>
                <a:off x="1727684" y="3134292"/>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2" name="Oval 301">
                <a:extLst>
                  <a:ext uri="{FF2B5EF4-FFF2-40B4-BE49-F238E27FC236}">
                    <a16:creationId xmlns:a16="http://schemas.microsoft.com/office/drawing/2014/main" id="{8C62970B-E575-4721-B4DF-FC7A5439FE73}"/>
                  </a:ext>
                </a:extLst>
              </p:cNvPr>
              <p:cNvSpPr/>
              <p:nvPr/>
            </p:nvSpPr>
            <p:spPr>
              <a:xfrm>
                <a:off x="1511660" y="3458328"/>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3" name="Oval 302">
                <a:extLst>
                  <a:ext uri="{FF2B5EF4-FFF2-40B4-BE49-F238E27FC236}">
                    <a16:creationId xmlns:a16="http://schemas.microsoft.com/office/drawing/2014/main" id="{7E44A9A6-2A6D-423D-B4C3-8C39A1AADF76}"/>
                  </a:ext>
                </a:extLst>
              </p:cNvPr>
              <p:cNvSpPr/>
              <p:nvPr/>
            </p:nvSpPr>
            <p:spPr>
              <a:xfrm>
                <a:off x="1700064" y="3602344"/>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4" name="Oval 303">
                <a:extLst>
                  <a:ext uri="{FF2B5EF4-FFF2-40B4-BE49-F238E27FC236}">
                    <a16:creationId xmlns:a16="http://schemas.microsoft.com/office/drawing/2014/main" id="{ADF177DD-5375-4D58-8F68-281465BA0C64}"/>
                  </a:ext>
                </a:extLst>
              </p:cNvPr>
              <p:cNvSpPr/>
              <p:nvPr/>
            </p:nvSpPr>
            <p:spPr>
              <a:xfrm>
                <a:off x="1547664" y="2576230"/>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5" name="Oval 304">
                <a:extLst>
                  <a:ext uri="{FF2B5EF4-FFF2-40B4-BE49-F238E27FC236}">
                    <a16:creationId xmlns:a16="http://schemas.microsoft.com/office/drawing/2014/main" id="{66A32F7D-8D94-4F5A-9FF4-80F68F122675}"/>
                  </a:ext>
                </a:extLst>
              </p:cNvPr>
              <p:cNvSpPr/>
              <p:nvPr/>
            </p:nvSpPr>
            <p:spPr>
              <a:xfrm>
                <a:off x="1547664" y="2936270"/>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6" name="Oval 305">
                <a:extLst>
                  <a:ext uri="{FF2B5EF4-FFF2-40B4-BE49-F238E27FC236}">
                    <a16:creationId xmlns:a16="http://schemas.microsoft.com/office/drawing/2014/main" id="{75AF17B5-C7DB-466A-8CE6-DDD7249E20E0}"/>
                  </a:ext>
                </a:extLst>
              </p:cNvPr>
              <p:cNvSpPr/>
              <p:nvPr/>
            </p:nvSpPr>
            <p:spPr>
              <a:xfrm>
                <a:off x="1583668" y="3836370"/>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 name="Oval 306">
                <a:extLst>
                  <a:ext uri="{FF2B5EF4-FFF2-40B4-BE49-F238E27FC236}">
                    <a16:creationId xmlns:a16="http://schemas.microsoft.com/office/drawing/2014/main" id="{47CFC5BD-B6E6-43B1-B944-D45AA8E0D326}"/>
                  </a:ext>
                </a:extLst>
              </p:cNvPr>
              <p:cNvSpPr/>
              <p:nvPr/>
            </p:nvSpPr>
            <p:spPr>
              <a:xfrm>
                <a:off x="1619672" y="4196410"/>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 name="Oval 307">
                <a:extLst>
                  <a:ext uri="{FF2B5EF4-FFF2-40B4-BE49-F238E27FC236}">
                    <a16:creationId xmlns:a16="http://schemas.microsoft.com/office/drawing/2014/main" id="{F28C883D-C919-4B6E-80FA-F2FD72812436}"/>
                  </a:ext>
                </a:extLst>
              </p:cNvPr>
              <p:cNvSpPr/>
              <p:nvPr/>
            </p:nvSpPr>
            <p:spPr>
              <a:xfrm>
                <a:off x="1943708" y="3080286"/>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9" name="Group 308">
              <a:extLst>
                <a:ext uri="{FF2B5EF4-FFF2-40B4-BE49-F238E27FC236}">
                  <a16:creationId xmlns:a16="http://schemas.microsoft.com/office/drawing/2014/main" id="{81A42913-4A2A-4DF1-83C6-DFA0633B8DD5}"/>
                </a:ext>
              </a:extLst>
            </p:cNvPr>
            <p:cNvGrpSpPr/>
            <p:nvPr/>
          </p:nvGrpSpPr>
          <p:grpSpPr>
            <a:xfrm rot="5400000">
              <a:off x="1919185" y="492751"/>
              <a:ext cx="684076" cy="2430270"/>
              <a:chOff x="1475656" y="1874152"/>
              <a:chExt cx="684076" cy="2430270"/>
            </a:xfrm>
          </p:grpSpPr>
          <p:sp>
            <p:nvSpPr>
              <p:cNvPr id="310" name="Oval 309">
                <a:extLst>
                  <a:ext uri="{FF2B5EF4-FFF2-40B4-BE49-F238E27FC236}">
                    <a16:creationId xmlns:a16="http://schemas.microsoft.com/office/drawing/2014/main" id="{C1B13C4D-A510-4736-8595-4E5839682ACD}"/>
                  </a:ext>
                </a:extLst>
              </p:cNvPr>
              <p:cNvSpPr/>
              <p:nvPr/>
            </p:nvSpPr>
            <p:spPr>
              <a:xfrm>
                <a:off x="1799692" y="2576230"/>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1" name="Oval 310">
                <a:extLst>
                  <a:ext uri="{FF2B5EF4-FFF2-40B4-BE49-F238E27FC236}">
                    <a16:creationId xmlns:a16="http://schemas.microsoft.com/office/drawing/2014/main" id="{2BE120FF-7E69-409A-AC58-533D3411A7EB}"/>
                  </a:ext>
                </a:extLst>
              </p:cNvPr>
              <p:cNvSpPr/>
              <p:nvPr/>
            </p:nvSpPr>
            <p:spPr>
              <a:xfrm>
                <a:off x="2015716" y="2656622"/>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2" name="Oval 311">
                <a:extLst>
                  <a:ext uri="{FF2B5EF4-FFF2-40B4-BE49-F238E27FC236}">
                    <a16:creationId xmlns:a16="http://schemas.microsoft.com/office/drawing/2014/main" id="{5B0DA89A-4931-4FCB-8D99-83C89F296AFD}"/>
                  </a:ext>
                </a:extLst>
              </p:cNvPr>
              <p:cNvSpPr/>
              <p:nvPr/>
            </p:nvSpPr>
            <p:spPr>
              <a:xfrm>
                <a:off x="1943708" y="2432214"/>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3" name="Oval 312">
                <a:extLst>
                  <a:ext uri="{FF2B5EF4-FFF2-40B4-BE49-F238E27FC236}">
                    <a16:creationId xmlns:a16="http://schemas.microsoft.com/office/drawing/2014/main" id="{7360B18E-7F78-4752-BE66-C66907A052C3}"/>
                  </a:ext>
                </a:extLst>
              </p:cNvPr>
              <p:cNvSpPr/>
              <p:nvPr/>
            </p:nvSpPr>
            <p:spPr>
              <a:xfrm>
                <a:off x="1727684" y="2756250"/>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4" name="Oval 313">
                <a:extLst>
                  <a:ext uri="{FF2B5EF4-FFF2-40B4-BE49-F238E27FC236}">
                    <a16:creationId xmlns:a16="http://schemas.microsoft.com/office/drawing/2014/main" id="{91E090CB-C7A2-45D5-9330-CAB88920750D}"/>
                  </a:ext>
                </a:extLst>
              </p:cNvPr>
              <p:cNvSpPr/>
              <p:nvPr/>
            </p:nvSpPr>
            <p:spPr>
              <a:xfrm>
                <a:off x="1916088" y="2900266"/>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5" name="Oval 314">
                <a:extLst>
                  <a:ext uri="{FF2B5EF4-FFF2-40B4-BE49-F238E27FC236}">
                    <a16:creationId xmlns:a16="http://schemas.microsoft.com/office/drawing/2014/main" id="{6F5015D7-F420-4201-A538-512AF9E73B6E}"/>
                  </a:ext>
                </a:extLst>
              </p:cNvPr>
              <p:cNvSpPr/>
              <p:nvPr/>
            </p:nvSpPr>
            <p:spPr>
              <a:xfrm>
                <a:off x="1547664" y="2018168"/>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6" name="Oval 315">
                <a:extLst>
                  <a:ext uri="{FF2B5EF4-FFF2-40B4-BE49-F238E27FC236}">
                    <a16:creationId xmlns:a16="http://schemas.microsoft.com/office/drawing/2014/main" id="{3463288C-D112-4CE2-8E48-C34A6CF5180D}"/>
                  </a:ext>
                </a:extLst>
              </p:cNvPr>
              <p:cNvSpPr/>
              <p:nvPr/>
            </p:nvSpPr>
            <p:spPr>
              <a:xfrm>
                <a:off x="1763688" y="2098560"/>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7" name="Oval 316">
                <a:extLst>
                  <a:ext uri="{FF2B5EF4-FFF2-40B4-BE49-F238E27FC236}">
                    <a16:creationId xmlns:a16="http://schemas.microsoft.com/office/drawing/2014/main" id="{76099423-BAA0-475C-B1A7-47BEB38E36C5}"/>
                  </a:ext>
                </a:extLst>
              </p:cNvPr>
              <p:cNvSpPr/>
              <p:nvPr/>
            </p:nvSpPr>
            <p:spPr>
              <a:xfrm>
                <a:off x="1907704" y="2250960"/>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8" name="Oval 317">
                <a:extLst>
                  <a:ext uri="{FF2B5EF4-FFF2-40B4-BE49-F238E27FC236}">
                    <a16:creationId xmlns:a16="http://schemas.microsoft.com/office/drawing/2014/main" id="{F878D2D8-DEF4-4E81-B4F4-E74D0D9446CE}"/>
                  </a:ext>
                </a:extLst>
              </p:cNvPr>
              <p:cNvSpPr/>
              <p:nvPr/>
            </p:nvSpPr>
            <p:spPr>
              <a:xfrm>
                <a:off x="1968860" y="2018168"/>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9" name="Oval 318">
                <a:extLst>
                  <a:ext uri="{FF2B5EF4-FFF2-40B4-BE49-F238E27FC236}">
                    <a16:creationId xmlns:a16="http://schemas.microsoft.com/office/drawing/2014/main" id="{E6DADF74-19B8-4C92-8D1B-9CD812606219}"/>
                  </a:ext>
                </a:extLst>
              </p:cNvPr>
              <p:cNvSpPr/>
              <p:nvPr/>
            </p:nvSpPr>
            <p:spPr>
              <a:xfrm>
                <a:off x="1691680" y="1874152"/>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0" name="Oval 319">
                <a:extLst>
                  <a:ext uri="{FF2B5EF4-FFF2-40B4-BE49-F238E27FC236}">
                    <a16:creationId xmlns:a16="http://schemas.microsoft.com/office/drawing/2014/main" id="{70601D33-533C-42F0-A21C-85DC50057B31}"/>
                  </a:ext>
                </a:extLst>
              </p:cNvPr>
              <p:cNvSpPr/>
              <p:nvPr/>
            </p:nvSpPr>
            <p:spPr>
              <a:xfrm>
                <a:off x="1475656" y="2198188"/>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1" name="Oval 320">
                <a:extLst>
                  <a:ext uri="{FF2B5EF4-FFF2-40B4-BE49-F238E27FC236}">
                    <a16:creationId xmlns:a16="http://schemas.microsoft.com/office/drawing/2014/main" id="{856C8D77-1D82-4195-9F16-9486CCA9BCA1}"/>
                  </a:ext>
                </a:extLst>
              </p:cNvPr>
              <p:cNvSpPr/>
              <p:nvPr/>
            </p:nvSpPr>
            <p:spPr>
              <a:xfrm>
                <a:off x="1664060" y="2342204"/>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2" name="Oval 321">
                <a:extLst>
                  <a:ext uri="{FF2B5EF4-FFF2-40B4-BE49-F238E27FC236}">
                    <a16:creationId xmlns:a16="http://schemas.microsoft.com/office/drawing/2014/main" id="{7144F7FB-9E05-4C35-92E4-E931461F4490}"/>
                  </a:ext>
                </a:extLst>
              </p:cNvPr>
              <p:cNvSpPr/>
              <p:nvPr/>
            </p:nvSpPr>
            <p:spPr>
              <a:xfrm>
                <a:off x="1835696" y="3836370"/>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3" name="Oval 322">
                <a:extLst>
                  <a:ext uri="{FF2B5EF4-FFF2-40B4-BE49-F238E27FC236}">
                    <a16:creationId xmlns:a16="http://schemas.microsoft.com/office/drawing/2014/main" id="{DE632F30-D620-42B5-B953-CD9B4EB504D6}"/>
                  </a:ext>
                </a:extLst>
              </p:cNvPr>
              <p:cNvSpPr/>
              <p:nvPr/>
            </p:nvSpPr>
            <p:spPr>
              <a:xfrm>
                <a:off x="2051720" y="3916762"/>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4" name="Oval 323">
                <a:extLst>
                  <a:ext uri="{FF2B5EF4-FFF2-40B4-BE49-F238E27FC236}">
                    <a16:creationId xmlns:a16="http://schemas.microsoft.com/office/drawing/2014/main" id="{409692FA-EA83-4A59-8374-76AA0132348F}"/>
                  </a:ext>
                </a:extLst>
              </p:cNvPr>
              <p:cNvSpPr/>
              <p:nvPr/>
            </p:nvSpPr>
            <p:spPr>
              <a:xfrm>
                <a:off x="1979712" y="3692354"/>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5" name="Oval 324">
                <a:extLst>
                  <a:ext uri="{FF2B5EF4-FFF2-40B4-BE49-F238E27FC236}">
                    <a16:creationId xmlns:a16="http://schemas.microsoft.com/office/drawing/2014/main" id="{96BB3A46-F660-4A6D-9A22-907D406798B7}"/>
                  </a:ext>
                </a:extLst>
              </p:cNvPr>
              <p:cNvSpPr/>
              <p:nvPr/>
            </p:nvSpPr>
            <p:spPr>
              <a:xfrm>
                <a:off x="1763688" y="4016390"/>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6" name="Oval 325">
                <a:extLst>
                  <a:ext uri="{FF2B5EF4-FFF2-40B4-BE49-F238E27FC236}">
                    <a16:creationId xmlns:a16="http://schemas.microsoft.com/office/drawing/2014/main" id="{5CAF1260-D104-46F7-B491-1BB21FEEE458}"/>
                  </a:ext>
                </a:extLst>
              </p:cNvPr>
              <p:cNvSpPr/>
              <p:nvPr/>
            </p:nvSpPr>
            <p:spPr>
              <a:xfrm>
                <a:off x="1952092" y="4160406"/>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 name="Oval 326">
                <a:extLst>
                  <a:ext uri="{FF2B5EF4-FFF2-40B4-BE49-F238E27FC236}">
                    <a16:creationId xmlns:a16="http://schemas.microsoft.com/office/drawing/2014/main" id="{83728304-F31D-45D5-9574-CAB6B75BD0D4}"/>
                  </a:ext>
                </a:extLst>
              </p:cNvPr>
              <p:cNvSpPr/>
              <p:nvPr/>
            </p:nvSpPr>
            <p:spPr>
              <a:xfrm>
                <a:off x="1583668" y="3278308"/>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8" name="Oval 327">
                <a:extLst>
                  <a:ext uri="{FF2B5EF4-FFF2-40B4-BE49-F238E27FC236}">
                    <a16:creationId xmlns:a16="http://schemas.microsoft.com/office/drawing/2014/main" id="{D6093502-0D2B-47D4-9EB1-DAF283855046}"/>
                  </a:ext>
                </a:extLst>
              </p:cNvPr>
              <p:cNvSpPr/>
              <p:nvPr/>
            </p:nvSpPr>
            <p:spPr>
              <a:xfrm>
                <a:off x="1799692" y="3358700"/>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9" name="Oval 328">
                <a:extLst>
                  <a:ext uri="{FF2B5EF4-FFF2-40B4-BE49-F238E27FC236}">
                    <a16:creationId xmlns:a16="http://schemas.microsoft.com/office/drawing/2014/main" id="{2B3B8425-857F-451E-AE2B-C610AF1B589F}"/>
                  </a:ext>
                </a:extLst>
              </p:cNvPr>
              <p:cNvSpPr/>
              <p:nvPr/>
            </p:nvSpPr>
            <p:spPr>
              <a:xfrm>
                <a:off x="1943708" y="3511100"/>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0" name="Oval 329">
                <a:extLst>
                  <a:ext uri="{FF2B5EF4-FFF2-40B4-BE49-F238E27FC236}">
                    <a16:creationId xmlns:a16="http://schemas.microsoft.com/office/drawing/2014/main" id="{4DF26FAC-046A-4405-BC32-6B91B1158594}"/>
                  </a:ext>
                </a:extLst>
              </p:cNvPr>
              <p:cNvSpPr/>
              <p:nvPr/>
            </p:nvSpPr>
            <p:spPr>
              <a:xfrm>
                <a:off x="2004864" y="3278308"/>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1" name="Oval 330">
                <a:extLst>
                  <a:ext uri="{FF2B5EF4-FFF2-40B4-BE49-F238E27FC236}">
                    <a16:creationId xmlns:a16="http://schemas.microsoft.com/office/drawing/2014/main" id="{0EBF5179-0FCC-45E0-9C4B-0854E28D4439}"/>
                  </a:ext>
                </a:extLst>
              </p:cNvPr>
              <p:cNvSpPr/>
              <p:nvPr/>
            </p:nvSpPr>
            <p:spPr>
              <a:xfrm>
                <a:off x="1727684" y="3134292"/>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2" name="Oval 331">
                <a:extLst>
                  <a:ext uri="{FF2B5EF4-FFF2-40B4-BE49-F238E27FC236}">
                    <a16:creationId xmlns:a16="http://schemas.microsoft.com/office/drawing/2014/main" id="{7A010CDA-ED38-4B04-BC64-9722F9D2080F}"/>
                  </a:ext>
                </a:extLst>
              </p:cNvPr>
              <p:cNvSpPr/>
              <p:nvPr/>
            </p:nvSpPr>
            <p:spPr>
              <a:xfrm>
                <a:off x="1511660" y="3458328"/>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3" name="Oval 332">
                <a:extLst>
                  <a:ext uri="{FF2B5EF4-FFF2-40B4-BE49-F238E27FC236}">
                    <a16:creationId xmlns:a16="http://schemas.microsoft.com/office/drawing/2014/main" id="{31BED861-D532-4DA2-9375-E06DADCEF7C0}"/>
                  </a:ext>
                </a:extLst>
              </p:cNvPr>
              <p:cNvSpPr/>
              <p:nvPr/>
            </p:nvSpPr>
            <p:spPr>
              <a:xfrm>
                <a:off x="1700064" y="3602344"/>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4" name="Oval 333">
                <a:extLst>
                  <a:ext uri="{FF2B5EF4-FFF2-40B4-BE49-F238E27FC236}">
                    <a16:creationId xmlns:a16="http://schemas.microsoft.com/office/drawing/2014/main" id="{EF2B5A0B-227A-48D4-9F80-711062556CA9}"/>
                  </a:ext>
                </a:extLst>
              </p:cNvPr>
              <p:cNvSpPr/>
              <p:nvPr/>
            </p:nvSpPr>
            <p:spPr>
              <a:xfrm>
                <a:off x="1547664" y="2576230"/>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5" name="Oval 334">
                <a:extLst>
                  <a:ext uri="{FF2B5EF4-FFF2-40B4-BE49-F238E27FC236}">
                    <a16:creationId xmlns:a16="http://schemas.microsoft.com/office/drawing/2014/main" id="{FD97B667-263F-4943-8A2F-5F8BA395A00D}"/>
                  </a:ext>
                </a:extLst>
              </p:cNvPr>
              <p:cNvSpPr/>
              <p:nvPr/>
            </p:nvSpPr>
            <p:spPr>
              <a:xfrm>
                <a:off x="1547664" y="2936270"/>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6" name="Oval 335">
                <a:extLst>
                  <a:ext uri="{FF2B5EF4-FFF2-40B4-BE49-F238E27FC236}">
                    <a16:creationId xmlns:a16="http://schemas.microsoft.com/office/drawing/2014/main" id="{37D686CF-D4E0-4B1E-B5CF-9CD17C5FE771}"/>
                  </a:ext>
                </a:extLst>
              </p:cNvPr>
              <p:cNvSpPr/>
              <p:nvPr/>
            </p:nvSpPr>
            <p:spPr>
              <a:xfrm>
                <a:off x="1583668" y="3836370"/>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7" name="Oval 336">
                <a:extLst>
                  <a:ext uri="{FF2B5EF4-FFF2-40B4-BE49-F238E27FC236}">
                    <a16:creationId xmlns:a16="http://schemas.microsoft.com/office/drawing/2014/main" id="{31741466-F3B5-493A-ACB3-B8EE79B23CDD}"/>
                  </a:ext>
                </a:extLst>
              </p:cNvPr>
              <p:cNvSpPr/>
              <p:nvPr/>
            </p:nvSpPr>
            <p:spPr>
              <a:xfrm>
                <a:off x="1619672" y="4196410"/>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8" name="Oval 337">
                <a:extLst>
                  <a:ext uri="{FF2B5EF4-FFF2-40B4-BE49-F238E27FC236}">
                    <a16:creationId xmlns:a16="http://schemas.microsoft.com/office/drawing/2014/main" id="{FC221915-AABD-47C2-86E4-E17F8B461C1B}"/>
                  </a:ext>
                </a:extLst>
              </p:cNvPr>
              <p:cNvSpPr/>
              <p:nvPr/>
            </p:nvSpPr>
            <p:spPr>
              <a:xfrm>
                <a:off x="1943708" y="3080286"/>
                <a:ext cx="108012" cy="108012"/>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3043151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135560" y="188641"/>
            <a:ext cx="7812868" cy="584775"/>
          </a:xfrm>
          <a:prstGeom prst="rect">
            <a:avLst/>
          </a:prstGeom>
          <a:noFill/>
        </p:spPr>
        <p:txBody>
          <a:bodyPr wrap="square" rtlCol="0">
            <a:spAutoFit/>
          </a:bodyPr>
          <a:lstStyle/>
          <a:p>
            <a:pPr algn="ctr"/>
            <a:r>
              <a:rPr lang="en-US" sz="3200" dirty="0"/>
              <a:t>Heating the Gas in the Balloon </a:t>
            </a:r>
          </a:p>
        </p:txBody>
      </p:sp>
      <p:sp>
        <p:nvSpPr>
          <p:cNvPr id="79" name="Slide Number Placeholder 78"/>
          <p:cNvSpPr>
            <a:spLocks noGrp="1"/>
          </p:cNvSpPr>
          <p:nvPr>
            <p:ph type="sldNum" sz="quarter" idx="12"/>
          </p:nvPr>
        </p:nvSpPr>
        <p:spPr/>
        <p:txBody>
          <a:bodyPr/>
          <a:lstStyle/>
          <a:p>
            <a:fld id="{71CEFCF1-D22E-42B2-9433-8C449261D627}" type="slidenum">
              <a:rPr lang="en-US" smtClean="0"/>
              <a:t>12</a:t>
            </a:fld>
            <a:endParaRPr lang="en-US"/>
          </a:p>
        </p:txBody>
      </p:sp>
      <p:sp>
        <p:nvSpPr>
          <p:cNvPr id="12" name="TextBox 11">
            <a:extLst>
              <a:ext uri="{FF2B5EF4-FFF2-40B4-BE49-F238E27FC236}">
                <a16:creationId xmlns:a16="http://schemas.microsoft.com/office/drawing/2014/main" id="{B3118D7E-8DF9-4D25-B3F4-E401EB668423}"/>
              </a:ext>
            </a:extLst>
          </p:cNvPr>
          <p:cNvSpPr txBox="1"/>
          <p:nvPr/>
        </p:nvSpPr>
        <p:spPr>
          <a:xfrm>
            <a:off x="4864714" y="1470846"/>
            <a:ext cx="6731511" cy="3785652"/>
          </a:xfrm>
          <a:prstGeom prst="rect">
            <a:avLst/>
          </a:prstGeom>
          <a:noFill/>
        </p:spPr>
        <p:txBody>
          <a:bodyPr wrap="square" rtlCol="0">
            <a:spAutoFit/>
          </a:bodyPr>
          <a:lstStyle/>
          <a:p>
            <a:r>
              <a:rPr lang="en-US" sz="2400" dirty="0"/>
              <a:t>When the gas molecules in the balloon are heated, they become more energetic.  In other words, they pick up </a:t>
            </a:r>
            <a:r>
              <a:rPr lang="en-US" sz="2400" b="1" dirty="0"/>
              <a:t>Kinetic Energy</a:t>
            </a:r>
            <a:r>
              <a:rPr lang="en-US" sz="2400" dirty="0"/>
              <a:t>.  This also means the gas molecules have more </a:t>
            </a:r>
            <a:r>
              <a:rPr lang="en-US" sz="2400" b="1" dirty="0"/>
              <a:t>Momentum</a:t>
            </a:r>
            <a:r>
              <a:rPr lang="en-US" sz="2400" dirty="0"/>
              <a:t>.</a:t>
            </a:r>
          </a:p>
          <a:p>
            <a:endParaRPr lang="en-US" sz="2400" dirty="0"/>
          </a:p>
          <a:p>
            <a:r>
              <a:rPr lang="en-US" sz="2400" dirty="0"/>
              <a:t>When the molecules collide with the balloon wall, momentum is transferred.  </a:t>
            </a:r>
            <a:r>
              <a:rPr lang="en-US" sz="2400" b="1" dirty="0"/>
              <a:t>It is this momentum transfer that creates the pressure on the balloon material.</a:t>
            </a:r>
          </a:p>
          <a:p>
            <a:r>
              <a:rPr lang="en-US" sz="2400" dirty="0"/>
              <a:t> </a:t>
            </a:r>
          </a:p>
        </p:txBody>
      </p:sp>
      <p:grpSp>
        <p:nvGrpSpPr>
          <p:cNvPr id="5" name="Group 4">
            <a:extLst>
              <a:ext uri="{FF2B5EF4-FFF2-40B4-BE49-F238E27FC236}">
                <a16:creationId xmlns:a16="http://schemas.microsoft.com/office/drawing/2014/main" id="{F3574028-B1DE-4F28-B2AC-99C20D473F68}"/>
              </a:ext>
            </a:extLst>
          </p:cNvPr>
          <p:cNvGrpSpPr/>
          <p:nvPr/>
        </p:nvGrpSpPr>
        <p:grpSpPr>
          <a:xfrm>
            <a:off x="2243572" y="1700808"/>
            <a:ext cx="1917213" cy="4104456"/>
            <a:chOff x="1331640" y="1700808"/>
            <a:chExt cx="1917213" cy="4104456"/>
          </a:xfrm>
        </p:grpSpPr>
        <p:grpSp>
          <p:nvGrpSpPr>
            <p:cNvPr id="4" name="Group 3">
              <a:extLst>
                <a:ext uri="{FF2B5EF4-FFF2-40B4-BE49-F238E27FC236}">
                  <a16:creationId xmlns:a16="http://schemas.microsoft.com/office/drawing/2014/main" id="{D9872A89-800D-4EEE-AC3C-7C5669D56524}"/>
                </a:ext>
              </a:extLst>
            </p:cNvPr>
            <p:cNvGrpSpPr/>
            <p:nvPr/>
          </p:nvGrpSpPr>
          <p:grpSpPr>
            <a:xfrm>
              <a:off x="1331640" y="1700808"/>
              <a:ext cx="1890210" cy="2989178"/>
              <a:chOff x="1331640" y="1700808"/>
              <a:chExt cx="1890210" cy="2989178"/>
            </a:xfrm>
          </p:grpSpPr>
          <p:sp>
            <p:nvSpPr>
              <p:cNvPr id="190" name="Rectangle 189">
                <a:extLst>
                  <a:ext uri="{FF2B5EF4-FFF2-40B4-BE49-F238E27FC236}">
                    <a16:creationId xmlns:a16="http://schemas.microsoft.com/office/drawing/2014/main" id="{2E779FBD-6146-4F53-8A9A-F976F93D866E}"/>
                  </a:ext>
                </a:extLst>
              </p:cNvPr>
              <p:cNvSpPr/>
              <p:nvPr/>
            </p:nvSpPr>
            <p:spPr>
              <a:xfrm>
                <a:off x="1331640" y="1700808"/>
                <a:ext cx="1890210" cy="29227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Rectangle 190">
                <a:extLst>
                  <a:ext uri="{FF2B5EF4-FFF2-40B4-BE49-F238E27FC236}">
                    <a16:creationId xmlns:a16="http://schemas.microsoft.com/office/drawing/2014/main" id="{55648629-53F1-4D39-915D-464B1BCDFF77}"/>
                  </a:ext>
                </a:extLst>
              </p:cNvPr>
              <p:cNvSpPr/>
              <p:nvPr/>
            </p:nvSpPr>
            <p:spPr>
              <a:xfrm>
                <a:off x="1414500" y="1787813"/>
                <a:ext cx="1717340" cy="2902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5" name="Group 194">
              <a:extLst>
                <a:ext uri="{FF2B5EF4-FFF2-40B4-BE49-F238E27FC236}">
                  <a16:creationId xmlns:a16="http://schemas.microsoft.com/office/drawing/2014/main" id="{5F733315-AF99-408E-B4EF-B103F6165AA5}"/>
                </a:ext>
              </a:extLst>
            </p:cNvPr>
            <p:cNvGrpSpPr/>
            <p:nvPr/>
          </p:nvGrpSpPr>
          <p:grpSpPr>
            <a:xfrm>
              <a:off x="1475656" y="1874152"/>
              <a:ext cx="1773197" cy="3931112"/>
              <a:chOff x="2545849" y="1997299"/>
              <a:chExt cx="1773197" cy="3931112"/>
            </a:xfrm>
            <a:solidFill>
              <a:schemeClr val="accent2"/>
            </a:solidFill>
          </p:grpSpPr>
          <p:grpSp>
            <p:nvGrpSpPr>
              <p:cNvPr id="107" name="Group 106">
                <a:extLst>
                  <a:ext uri="{FF2B5EF4-FFF2-40B4-BE49-F238E27FC236}">
                    <a16:creationId xmlns:a16="http://schemas.microsoft.com/office/drawing/2014/main" id="{85A230A1-B74E-4B0E-BEEE-DD7C644762DF}"/>
                  </a:ext>
                </a:extLst>
              </p:cNvPr>
              <p:cNvGrpSpPr/>
              <p:nvPr/>
            </p:nvGrpSpPr>
            <p:grpSpPr>
              <a:xfrm>
                <a:off x="2545849" y="1997299"/>
                <a:ext cx="1584176" cy="2538282"/>
                <a:chOff x="3635896" y="2006842"/>
                <a:chExt cx="1584176" cy="2538282"/>
              </a:xfrm>
              <a:grpFill/>
            </p:grpSpPr>
            <p:sp>
              <p:nvSpPr>
                <p:cNvPr id="110" name="Oval 109">
                  <a:extLst>
                    <a:ext uri="{FF2B5EF4-FFF2-40B4-BE49-F238E27FC236}">
                      <a16:creationId xmlns:a16="http://schemas.microsoft.com/office/drawing/2014/main" id="{B9C3F958-D2F1-4BB2-A7F2-F7C2BC823767}"/>
                    </a:ext>
                  </a:extLst>
                </p:cNvPr>
                <p:cNvSpPr/>
                <p:nvPr/>
              </p:nvSpPr>
              <p:spPr>
                <a:xfrm>
                  <a:off x="4427984" y="220486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a:extLst>
                    <a:ext uri="{FF2B5EF4-FFF2-40B4-BE49-F238E27FC236}">
                      <a16:creationId xmlns:a16="http://schemas.microsoft.com/office/drawing/2014/main" id="{63F02EA1-31FF-4910-866F-04CEEDC07E1A}"/>
                    </a:ext>
                  </a:extLst>
                </p:cNvPr>
                <p:cNvSpPr/>
                <p:nvPr/>
              </p:nvSpPr>
              <p:spPr>
                <a:xfrm>
                  <a:off x="4644008" y="2285256"/>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a:extLst>
                    <a:ext uri="{FF2B5EF4-FFF2-40B4-BE49-F238E27FC236}">
                      <a16:creationId xmlns:a16="http://schemas.microsoft.com/office/drawing/2014/main" id="{027732F3-6532-4A66-858D-0751C6215A5B}"/>
                    </a:ext>
                  </a:extLst>
                </p:cNvPr>
                <p:cNvSpPr/>
                <p:nvPr/>
              </p:nvSpPr>
              <p:spPr>
                <a:xfrm>
                  <a:off x="4788024" y="2437656"/>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a:extLst>
                    <a:ext uri="{FF2B5EF4-FFF2-40B4-BE49-F238E27FC236}">
                      <a16:creationId xmlns:a16="http://schemas.microsoft.com/office/drawing/2014/main" id="{656621A4-9750-413F-BB1A-E4645A1CDEED}"/>
                    </a:ext>
                  </a:extLst>
                </p:cNvPr>
                <p:cNvSpPr/>
                <p:nvPr/>
              </p:nvSpPr>
              <p:spPr>
                <a:xfrm>
                  <a:off x="4849180" y="220486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a:extLst>
                    <a:ext uri="{FF2B5EF4-FFF2-40B4-BE49-F238E27FC236}">
                      <a16:creationId xmlns:a16="http://schemas.microsoft.com/office/drawing/2014/main" id="{2041890B-BC51-4774-B772-29FBBF4567EC}"/>
                    </a:ext>
                  </a:extLst>
                </p:cNvPr>
                <p:cNvSpPr/>
                <p:nvPr/>
              </p:nvSpPr>
              <p:spPr>
                <a:xfrm>
                  <a:off x="4572000" y="206084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a:extLst>
                    <a:ext uri="{FF2B5EF4-FFF2-40B4-BE49-F238E27FC236}">
                      <a16:creationId xmlns:a16="http://schemas.microsoft.com/office/drawing/2014/main" id="{5ACF1998-4335-457D-8700-DAF07DC1A9B9}"/>
                    </a:ext>
                  </a:extLst>
                </p:cNvPr>
                <p:cNvSpPr/>
                <p:nvPr/>
              </p:nvSpPr>
              <p:spPr>
                <a:xfrm>
                  <a:off x="4355976" y="238488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a:extLst>
                    <a:ext uri="{FF2B5EF4-FFF2-40B4-BE49-F238E27FC236}">
                      <a16:creationId xmlns:a16="http://schemas.microsoft.com/office/drawing/2014/main" id="{5084C4B0-C8CA-497F-9820-8CD991711302}"/>
                    </a:ext>
                  </a:extLst>
                </p:cNvPr>
                <p:cNvSpPr/>
                <p:nvPr/>
              </p:nvSpPr>
              <p:spPr>
                <a:xfrm>
                  <a:off x="4544380" y="252890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a:extLst>
                    <a:ext uri="{FF2B5EF4-FFF2-40B4-BE49-F238E27FC236}">
                      <a16:creationId xmlns:a16="http://schemas.microsoft.com/office/drawing/2014/main" id="{A851AFAB-FA27-41EB-B27B-D709A9940CB7}"/>
                    </a:ext>
                  </a:extLst>
                </p:cNvPr>
                <p:cNvSpPr/>
                <p:nvPr/>
              </p:nvSpPr>
              <p:spPr>
                <a:xfrm>
                  <a:off x="4654860" y="281693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a:extLst>
                    <a:ext uri="{FF2B5EF4-FFF2-40B4-BE49-F238E27FC236}">
                      <a16:creationId xmlns:a16="http://schemas.microsoft.com/office/drawing/2014/main" id="{52AA7A2F-E03B-4441-BFA9-3DF1166F3AC1}"/>
                    </a:ext>
                  </a:extLst>
                </p:cNvPr>
                <p:cNvSpPr/>
                <p:nvPr/>
              </p:nvSpPr>
              <p:spPr>
                <a:xfrm>
                  <a:off x="4870884" y="289732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a:extLst>
                    <a:ext uri="{FF2B5EF4-FFF2-40B4-BE49-F238E27FC236}">
                      <a16:creationId xmlns:a16="http://schemas.microsoft.com/office/drawing/2014/main" id="{E54FBA11-3E86-4A70-A8F8-AEE14F4D3522}"/>
                    </a:ext>
                  </a:extLst>
                </p:cNvPr>
                <p:cNvSpPr/>
                <p:nvPr/>
              </p:nvSpPr>
              <p:spPr>
                <a:xfrm>
                  <a:off x="5049053" y="3056829"/>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a:extLst>
                    <a:ext uri="{FF2B5EF4-FFF2-40B4-BE49-F238E27FC236}">
                      <a16:creationId xmlns:a16="http://schemas.microsoft.com/office/drawing/2014/main" id="{5F42D141-5909-4695-A407-3B573B9282C5}"/>
                    </a:ext>
                  </a:extLst>
                </p:cNvPr>
                <p:cNvSpPr/>
                <p:nvPr/>
              </p:nvSpPr>
              <p:spPr>
                <a:xfrm>
                  <a:off x="5076056" y="281693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a:extLst>
                    <a:ext uri="{FF2B5EF4-FFF2-40B4-BE49-F238E27FC236}">
                      <a16:creationId xmlns:a16="http://schemas.microsoft.com/office/drawing/2014/main" id="{F40B3897-0E75-484A-A33C-360E84921E68}"/>
                    </a:ext>
                  </a:extLst>
                </p:cNvPr>
                <p:cNvSpPr/>
                <p:nvPr/>
              </p:nvSpPr>
              <p:spPr>
                <a:xfrm>
                  <a:off x="4798876" y="2672916"/>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a:extLst>
                    <a:ext uri="{FF2B5EF4-FFF2-40B4-BE49-F238E27FC236}">
                      <a16:creationId xmlns:a16="http://schemas.microsoft.com/office/drawing/2014/main" id="{9EE3ED93-5E60-42D8-AE06-0C991F2E1F4C}"/>
                    </a:ext>
                  </a:extLst>
                </p:cNvPr>
                <p:cNvSpPr/>
                <p:nvPr/>
              </p:nvSpPr>
              <p:spPr>
                <a:xfrm>
                  <a:off x="4582852" y="299695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a:extLst>
                    <a:ext uri="{FF2B5EF4-FFF2-40B4-BE49-F238E27FC236}">
                      <a16:creationId xmlns:a16="http://schemas.microsoft.com/office/drawing/2014/main" id="{E97EF94D-CAE7-4EA9-98CE-8FD27B21CAD2}"/>
                    </a:ext>
                  </a:extLst>
                </p:cNvPr>
                <p:cNvSpPr/>
                <p:nvPr/>
              </p:nvSpPr>
              <p:spPr>
                <a:xfrm>
                  <a:off x="4771256" y="314096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a:extLst>
                    <a:ext uri="{FF2B5EF4-FFF2-40B4-BE49-F238E27FC236}">
                      <a16:creationId xmlns:a16="http://schemas.microsoft.com/office/drawing/2014/main" id="{9904979D-1E2B-437C-98F0-993C90F7BC02}"/>
                    </a:ext>
                  </a:extLst>
                </p:cNvPr>
                <p:cNvSpPr/>
                <p:nvPr/>
              </p:nvSpPr>
              <p:spPr>
                <a:xfrm>
                  <a:off x="3959932" y="270892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Oval 124">
                  <a:extLst>
                    <a:ext uri="{FF2B5EF4-FFF2-40B4-BE49-F238E27FC236}">
                      <a16:creationId xmlns:a16="http://schemas.microsoft.com/office/drawing/2014/main" id="{504CDD54-549C-4043-B4B2-93A636B620E4}"/>
                    </a:ext>
                  </a:extLst>
                </p:cNvPr>
                <p:cNvSpPr/>
                <p:nvPr/>
              </p:nvSpPr>
              <p:spPr>
                <a:xfrm>
                  <a:off x="4175956" y="278931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Oval 125">
                  <a:extLst>
                    <a:ext uri="{FF2B5EF4-FFF2-40B4-BE49-F238E27FC236}">
                      <a16:creationId xmlns:a16="http://schemas.microsoft.com/office/drawing/2014/main" id="{0C2A665B-BCF9-4A3F-9E4C-1EF38D559401}"/>
                    </a:ext>
                  </a:extLst>
                </p:cNvPr>
                <p:cNvSpPr/>
                <p:nvPr/>
              </p:nvSpPr>
              <p:spPr>
                <a:xfrm>
                  <a:off x="4319972" y="294171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Oval 126">
                  <a:extLst>
                    <a:ext uri="{FF2B5EF4-FFF2-40B4-BE49-F238E27FC236}">
                      <a16:creationId xmlns:a16="http://schemas.microsoft.com/office/drawing/2014/main" id="{AAA9BE20-D616-496E-9B2E-3A1BE1D4228D}"/>
                    </a:ext>
                  </a:extLst>
                </p:cNvPr>
                <p:cNvSpPr/>
                <p:nvPr/>
              </p:nvSpPr>
              <p:spPr>
                <a:xfrm>
                  <a:off x="4381128" y="270892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a:extLst>
                    <a:ext uri="{FF2B5EF4-FFF2-40B4-BE49-F238E27FC236}">
                      <a16:creationId xmlns:a16="http://schemas.microsoft.com/office/drawing/2014/main" id="{127516AA-1699-4D06-8E72-D9B5A8DB615B}"/>
                    </a:ext>
                  </a:extLst>
                </p:cNvPr>
                <p:cNvSpPr/>
                <p:nvPr/>
              </p:nvSpPr>
              <p:spPr>
                <a:xfrm>
                  <a:off x="4103948" y="256490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128">
                  <a:extLst>
                    <a:ext uri="{FF2B5EF4-FFF2-40B4-BE49-F238E27FC236}">
                      <a16:creationId xmlns:a16="http://schemas.microsoft.com/office/drawing/2014/main" id="{190810C1-E067-4F2B-8F52-1A35B74B1365}"/>
                    </a:ext>
                  </a:extLst>
                </p:cNvPr>
                <p:cNvSpPr/>
                <p:nvPr/>
              </p:nvSpPr>
              <p:spPr>
                <a:xfrm>
                  <a:off x="3887924" y="288894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a:extLst>
                    <a:ext uri="{FF2B5EF4-FFF2-40B4-BE49-F238E27FC236}">
                      <a16:creationId xmlns:a16="http://schemas.microsoft.com/office/drawing/2014/main" id="{EB72E131-2053-4E07-95B2-51BBE8FD2FA9}"/>
                    </a:ext>
                  </a:extLst>
                </p:cNvPr>
                <p:cNvSpPr/>
                <p:nvPr/>
              </p:nvSpPr>
              <p:spPr>
                <a:xfrm>
                  <a:off x="4076328" y="3032956"/>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a:extLst>
                    <a:ext uri="{FF2B5EF4-FFF2-40B4-BE49-F238E27FC236}">
                      <a16:creationId xmlns:a16="http://schemas.microsoft.com/office/drawing/2014/main" id="{16926970-F0B9-45B6-95CC-71D8449E755E}"/>
                    </a:ext>
                  </a:extLst>
                </p:cNvPr>
                <p:cNvSpPr/>
                <p:nvPr/>
              </p:nvSpPr>
              <p:spPr>
                <a:xfrm>
                  <a:off x="3707904" y="215085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31">
                  <a:extLst>
                    <a:ext uri="{FF2B5EF4-FFF2-40B4-BE49-F238E27FC236}">
                      <a16:creationId xmlns:a16="http://schemas.microsoft.com/office/drawing/2014/main" id="{BC2BF284-62E0-4F6A-BF8D-6691D3F36841}"/>
                    </a:ext>
                  </a:extLst>
                </p:cNvPr>
                <p:cNvSpPr/>
                <p:nvPr/>
              </p:nvSpPr>
              <p:spPr>
                <a:xfrm>
                  <a:off x="3923928" y="223125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a:extLst>
                    <a:ext uri="{FF2B5EF4-FFF2-40B4-BE49-F238E27FC236}">
                      <a16:creationId xmlns:a16="http://schemas.microsoft.com/office/drawing/2014/main" id="{8E8838BC-25E9-4AB4-B925-2C091C209531}"/>
                    </a:ext>
                  </a:extLst>
                </p:cNvPr>
                <p:cNvSpPr/>
                <p:nvPr/>
              </p:nvSpPr>
              <p:spPr>
                <a:xfrm>
                  <a:off x="4067944" y="238365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Oval 133">
                  <a:extLst>
                    <a:ext uri="{FF2B5EF4-FFF2-40B4-BE49-F238E27FC236}">
                      <a16:creationId xmlns:a16="http://schemas.microsoft.com/office/drawing/2014/main" id="{7220D6CB-2575-4FCB-BD67-1A2C3F60E8EA}"/>
                    </a:ext>
                  </a:extLst>
                </p:cNvPr>
                <p:cNvSpPr/>
                <p:nvPr/>
              </p:nvSpPr>
              <p:spPr>
                <a:xfrm>
                  <a:off x="4129100" y="215085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Oval 134">
                  <a:extLst>
                    <a:ext uri="{FF2B5EF4-FFF2-40B4-BE49-F238E27FC236}">
                      <a16:creationId xmlns:a16="http://schemas.microsoft.com/office/drawing/2014/main" id="{60095FFF-30F0-4D1A-BF9C-10C8651C1152}"/>
                    </a:ext>
                  </a:extLst>
                </p:cNvPr>
                <p:cNvSpPr/>
                <p:nvPr/>
              </p:nvSpPr>
              <p:spPr>
                <a:xfrm>
                  <a:off x="3851920" y="200684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a:extLst>
                    <a:ext uri="{FF2B5EF4-FFF2-40B4-BE49-F238E27FC236}">
                      <a16:creationId xmlns:a16="http://schemas.microsoft.com/office/drawing/2014/main" id="{B2F62A0C-B803-4C44-AE84-A0A7560B8B5A}"/>
                    </a:ext>
                  </a:extLst>
                </p:cNvPr>
                <p:cNvSpPr/>
                <p:nvPr/>
              </p:nvSpPr>
              <p:spPr>
                <a:xfrm>
                  <a:off x="3635896" y="233087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Oval 136">
                  <a:extLst>
                    <a:ext uri="{FF2B5EF4-FFF2-40B4-BE49-F238E27FC236}">
                      <a16:creationId xmlns:a16="http://schemas.microsoft.com/office/drawing/2014/main" id="{1CE58789-CDC8-460C-AB52-2F7176FE396F}"/>
                    </a:ext>
                  </a:extLst>
                </p:cNvPr>
                <p:cNvSpPr/>
                <p:nvPr/>
              </p:nvSpPr>
              <p:spPr>
                <a:xfrm>
                  <a:off x="3824300" y="247489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Oval 137">
                  <a:extLst>
                    <a:ext uri="{FF2B5EF4-FFF2-40B4-BE49-F238E27FC236}">
                      <a16:creationId xmlns:a16="http://schemas.microsoft.com/office/drawing/2014/main" id="{6C8B246B-4B12-4FD1-B908-B91901227820}"/>
                    </a:ext>
                  </a:extLst>
                </p:cNvPr>
                <p:cNvSpPr/>
                <p:nvPr/>
              </p:nvSpPr>
              <p:spPr>
                <a:xfrm>
                  <a:off x="4463988" y="346500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Oval 138">
                  <a:extLst>
                    <a:ext uri="{FF2B5EF4-FFF2-40B4-BE49-F238E27FC236}">
                      <a16:creationId xmlns:a16="http://schemas.microsoft.com/office/drawing/2014/main" id="{A9B507E8-CD65-4329-B119-7AE418B70397}"/>
                    </a:ext>
                  </a:extLst>
                </p:cNvPr>
                <p:cNvSpPr/>
                <p:nvPr/>
              </p:nvSpPr>
              <p:spPr>
                <a:xfrm>
                  <a:off x="4680012" y="3545396"/>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Oval 139">
                  <a:extLst>
                    <a:ext uri="{FF2B5EF4-FFF2-40B4-BE49-F238E27FC236}">
                      <a16:creationId xmlns:a16="http://schemas.microsoft.com/office/drawing/2014/main" id="{30BDF4C8-1A40-4F03-BE05-7FA8FBBFF68A}"/>
                    </a:ext>
                  </a:extLst>
                </p:cNvPr>
                <p:cNvSpPr/>
                <p:nvPr/>
              </p:nvSpPr>
              <p:spPr>
                <a:xfrm>
                  <a:off x="4824028" y="3697796"/>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140">
                  <a:extLst>
                    <a:ext uri="{FF2B5EF4-FFF2-40B4-BE49-F238E27FC236}">
                      <a16:creationId xmlns:a16="http://schemas.microsoft.com/office/drawing/2014/main" id="{7F166CCF-3F61-4A7C-87E5-132897B0E127}"/>
                    </a:ext>
                  </a:extLst>
                </p:cNvPr>
                <p:cNvSpPr/>
                <p:nvPr/>
              </p:nvSpPr>
              <p:spPr>
                <a:xfrm>
                  <a:off x="4885184" y="346500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Oval 141">
                  <a:extLst>
                    <a:ext uri="{FF2B5EF4-FFF2-40B4-BE49-F238E27FC236}">
                      <a16:creationId xmlns:a16="http://schemas.microsoft.com/office/drawing/2014/main" id="{B02C31D0-723D-466D-A0E9-CADE76855C5E}"/>
                    </a:ext>
                  </a:extLst>
                </p:cNvPr>
                <p:cNvSpPr/>
                <p:nvPr/>
              </p:nvSpPr>
              <p:spPr>
                <a:xfrm>
                  <a:off x="4608004" y="332098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Oval 142">
                  <a:extLst>
                    <a:ext uri="{FF2B5EF4-FFF2-40B4-BE49-F238E27FC236}">
                      <a16:creationId xmlns:a16="http://schemas.microsoft.com/office/drawing/2014/main" id="{A199D8D8-DBB5-4046-9630-F76FB4113813}"/>
                    </a:ext>
                  </a:extLst>
                </p:cNvPr>
                <p:cNvSpPr/>
                <p:nvPr/>
              </p:nvSpPr>
              <p:spPr>
                <a:xfrm>
                  <a:off x="4391980" y="364502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143">
                  <a:extLst>
                    <a:ext uri="{FF2B5EF4-FFF2-40B4-BE49-F238E27FC236}">
                      <a16:creationId xmlns:a16="http://schemas.microsoft.com/office/drawing/2014/main" id="{C765A6BA-F0B5-473F-BE52-7CB85394892A}"/>
                    </a:ext>
                  </a:extLst>
                </p:cNvPr>
                <p:cNvSpPr/>
                <p:nvPr/>
              </p:nvSpPr>
              <p:spPr>
                <a:xfrm>
                  <a:off x="4580384" y="378904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a:extLst>
                    <a:ext uri="{FF2B5EF4-FFF2-40B4-BE49-F238E27FC236}">
                      <a16:creationId xmlns:a16="http://schemas.microsoft.com/office/drawing/2014/main" id="{E6061AA9-63D6-4954-B02A-0C2A340EECA7}"/>
                    </a:ext>
                  </a:extLst>
                </p:cNvPr>
                <p:cNvSpPr/>
                <p:nvPr/>
              </p:nvSpPr>
              <p:spPr>
                <a:xfrm>
                  <a:off x="4690864" y="407707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a:extLst>
                    <a:ext uri="{FF2B5EF4-FFF2-40B4-BE49-F238E27FC236}">
                      <a16:creationId xmlns:a16="http://schemas.microsoft.com/office/drawing/2014/main" id="{ACEFC6FA-7874-40E3-A756-9CB153748BA5}"/>
                    </a:ext>
                  </a:extLst>
                </p:cNvPr>
                <p:cNvSpPr/>
                <p:nvPr/>
              </p:nvSpPr>
              <p:spPr>
                <a:xfrm>
                  <a:off x="4906888" y="415746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Oval 146">
                  <a:extLst>
                    <a:ext uri="{FF2B5EF4-FFF2-40B4-BE49-F238E27FC236}">
                      <a16:creationId xmlns:a16="http://schemas.microsoft.com/office/drawing/2014/main" id="{4C29BFFC-1B67-4105-8953-5597BA09BBBE}"/>
                    </a:ext>
                  </a:extLst>
                </p:cNvPr>
                <p:cNvSpPr/>
                <p:nvPr/>
              </p:nvSpPr>
              <p:spPr>
                <a:xfrm>
                  <a:off x="5050904" y="430986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Oval 147">
                  <a:extLst>
                    <a:ext uri="{FF2B5EF4-FFF2-40B4-BE49-F238E27FC236}">
                      <a16:creationId xmlns:a16="http://schemas.microsoft.com/office/drawing/2014/main" id="{C50FAF3D-39E2-421C-9703-E7F4C75F08EF}"/>
                    </a:ext>
                  </a:extLst>
                </p:cNvPr>
                <p:cNvSpPr/>
                <p:nvPr/>
              </p:nvSpPr>
              <p:spPr>
                <a:xfrm>
                  <a:off x="5112060" y="407707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Oval 148">
                  <a:extLst>
                    <a:ext uri="{FF2B5EF4-FFF2-40B4-BE49-F238E27FC236}">
                      <a16:creationId xmlns:a16="http://schemas.microsoft.com/office/drawing/2014/main" id="{A98D6B56-C47F-4774-A932-F1AD6D708E8E}"/>
                    </a:ext>
                  </a:extLst>
                </p:cNvPr>
                <p:cNvSpPr/>
                <p:nvPr/>
              </p:nvSpPr>
              <p:spPr>
                <a:xfrm>
                  <a:off x="4834880" y="3933056"/>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Oval 149">
                  <a:extLst>
                    <a:ext uri="{FF2B5EF4-FFF2-40B4-BE49-F238E27FC236}">
                      <a16:creationId xmlns:a16="http://schemas.microsoft.com/office/drawing/2014/main" id="{7C3209CA-3132-4E4A-A06C-712E43C0F9D4}"/>
                    </a:ext>
                  </a:extLst>
                </p:cNvPr>
                <p:cNvSpPr/>
                <p:nvPr/>
              </p:nvSpPr>
              <p:spPr>
                <a:xfrm>
                  <a:off x="4618856" y="425709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val 150">
                  <a:extLst>
                    <a:ext uri="{FF2B5EF4-FFF2-40B4-BE49-F238E27FC236}">
                      <a16:creationId xmlns:a16="http://schemas.microsoft.com/office/drawing/2014/main" id="{072C74BF-9A86-44A1-A732-ACD423B2FE2C}"/>
                    </a:ext>
                  </a:extLst>
                </p:cNvPr>
                <p:cNvSpPr/>
                <p:nvPr/>
              </p:nvSpPr>
              <p:spPr>
                <a:xfrm>
                  <a:off x="4807260" y="440110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a:extLst>
                    <a:ext uri="{FF2B5EF4-FFF2-40B4-BE49-F238E27FC236}">
                      <a16:creationId xmlns:a16="http://schemas.microsoft.com/office/drawing/2014/main" id="{6BE71096-A886-440E-ADE6-C32E6A1386E4}"/>
                    </a:ext>
                  </a:extLst>
                </p:cNvPr>
                <p:cNvSpPr/>
                <p:nvPr/>
              </p:nvSpPr>
              <p:spPr>
                <a:xfrm>
                  <a:off x="3995936" y="396906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a:extLst>
                    <a:ext uri="{FF2B5EF4-FFF2-40B4-BE49-F238E27FC236}">
                      <a16:creationId xmlns:a16="http://schemas.microsoft.com/office/drawing/2014/main" id="{6F286592-38D9-4988-B488-24275F502B45}"/>
                    </a:ext>
                  </a:extLst>
                </p:cNvPr>
                <p:cNvSpPr/>
                <p:nvPr/>
              </p:nvSpPr>
              <p:spPr>
                <a:xfrm>
                  <a:off x="4211960" y="404945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53">
                  <a:extLst>
                    <a:ext uri="{FF2B5EF4-FFF2-40B4-BE49-F238E27FC236}">
                      <a16:creationId xmlns:a16="http://schemas.microsoft.com/office/drawing/2014/main" id="{EBE5EB77-0060-4661-A9E2-AA8A6E36F6D5}"/>
                    </a:ext>
                  </a:extLst>
                </p:cNvPr>
                <p:cNvSpPr/>
                <p:nvPr/>
              </p:nvSpPr>
              <p:spPr>
                <a:xfrm>
                  <a:off x="4355976" y="420185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a:extLst>
                    <a:ext uri="{FF2B5EF4-FFF2-40B4-BE49-F238E27FC236}">
                      <a16:creationId xmlns:a16="http://schemas.microsoft.com/office/drawing/2014/main" id="{47CCDBDD-7E8D-4CEE-9D72-83CB9990E8C2}"/>
                    </a:ext>
                  </a:extLst>
                </p:cNvPr>
                <p:cNvSpPr/>
                <p:nvPr/>
              </p:nvSpPr>
              <p:spPr>
                <a:xfrm>
                  <a:off x="4417132" y="396906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a:extLst>
                    <a:ext uri="{FF2B5EF4-FFF2-40B4-BE49-F238E27FC236}">
                      <a16:creationId xmlns:a16="http://schemas.microsoft.com/office/drawing/2014/main" id="{98BF7FC2-6667-4399-8A82-A386270815C1}"/>
                    </a:ext>
                  </a:extLst>
                </p:cNvPr>
                <p:cNvSpPr/>
                <p:nvPr/>
              </p:nvSpPr>
              <p:spPr>
                <a:xfrm>
                  <a:off x="4139952" y="382504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Oval 156">
                  <a:extLst>
                    <a:ext uri="{FF2B5EF4-FFF2-40B4-BE49-F238E27FC236}">
                      <a16:creationId xmlns:a16="http://schemas.microsoft.com/office/drawing/2014/main" id="{DAE20680-D537-4D1B-BB1E-D874E162F154}"/>
                    </a:ext>
                  </a:extLst>
                </p:cNvPr>
                <p:cNvSpPr/>
                <p:nvPr/>
              </p:nvSpPr>
              <p:spPr>
                <a:xfrm>
                  <a:off x="3923928" y="414908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Oval 157">
                  <a:extLst>
                    <a:ext uri="{FF2B5EF4-FFF2-40B4-BE49-F238E27FC236}">
                      <a16:creationId xmlns:a16="http://schemas.microsoft.com/office/drawing/2014/main" id="{0C908909-EC76-41ED-8DAD-CCB08F85278E}"/>
                    </a:ext>
                  </a:extLst>
                </p:cNvPr>
                <p:cNvSpPr/>
                <p:nvPr/>
              </p:nvSpPr>
              <p:spPr>
                <a:xfrm>
                  <a:off x="4112332" y="4293096"/>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Oval 158">
                  <a:extLst>
                    <a:ext uri="{FF2B5EF4-FFF2-40B4-BE49-F238E27FC236}">
                      <a16:creationId xmlns:a16="http://schemas.microsoft.com/office/drawing/2014/main" id="{4A018107-1427-41F5-AC77-B23978A334FE}"/>
                    </a:ext>
                  </a:extLst>
                </p:cNvPr>
                <p:cNvSpPr/>
                <p:nvPr/>
              </p:nvSpPr>
              <p:spPr>
                <a:xfrm>
                  <a:off x="3743908" y="341099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Oval 159">
                  <a:extLst>
                    <a:ext uri="{FF2B5EF4-FFF2-40B4-BE49-F238E27FC236}">
                      <a16:creationId xmlns:a16="http://schemas.microsoft.com/office/drawing/2014/main" id="{1CE41F6D-9627-47A3-83BB-60F42D050680}"/>
                    </a:ext>
                  </a:extLst>
                </p:cNvPr>
                <p:cNvSpPr/>
                <p:nvPr/>
              </p:nvSpPr>
              <p:spPr>
                <a:xfrm>
                  <a:off x="3959932" y="349139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a:extLst>
                    <a:ext uri="{FF2B5EF4-FFF2-40B4-BE49-F238E27FC236}">
                      <a16:creationId xmlns:a16="http://schemas.microsoft.com/office/drawing/2014/main" id="{47DC85E9-F994-4A48-8086-6DE8666A8501}"/>
                    </a:ext>
                  </a:extLst>
                </p:cNvPr>
                <p:cNvSpPr/>
                <p:nvPr/>
              </p:nvSpPr>
              <p:spPr>
                <a:xfrm>
                  <a:off x="4103948" y="364379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Oval 161">
                  <a:extLst>
                    <a:ext uri="{FF2B5EF4-FFF2-40B4-BE49-F238E27FC236}">
                      <a16:creationId xmlns:a16="http://schemas.microsoft.com/office/drawing/2014/main" id="{E5F9527B-519D-41EC-B635-057C34A5AB76}"/>
                    </a:ext>
                  </a:extLst>
                </p:cNvPr>
                <p:cNvSpPr/>
                <p:nvPr/>
              </p:nvSpPr>
              <p:spPr>
                <a:xfrm>
                  <a:off x="4165104" y="341099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Oval 162">
                  <a:extLst>
                    <a:ext uri="{FF2B5EF4-FFF2-40B4-BE49-F238E27FC236}">
                      <a16:creationId xmlns:a16="http://schemas.microsoft.com/office/drawing/2014/main" id="{F0F34BD2-72E5-4906-B7FE-4269E40B963B}"/>
                    </a:ext>
                  </a:extLst>
                </p:cNvPr>
                <p:cNvSpPr/>
                <p:nvPr/>
              </p:nvSpPr>
              <p:spPr>
                <a:xfrm>
                  <a:off x="3887924" y="326698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Oval 163">
                  <a:extLst>
                    <a:ext uri="{FF2B5EF4-FFF2-40B4-BE49-F238E27FC236}">
                      <a16:creationId xmlns:a16="http://schemas.microsoft.com/office/drawing/2014/main" id="{0985C2E3-5087-45A4-A3CF-F1F6B6E6118C}"/>
                    </a:ext>
                  </a:extLst>
                </p:cNvPr>
                <p:cNvSpPr/>
                <p:nvPr/>
              </p:nvSpPr>
              <p:spPr>
                <a:xfrm>
                  <a:off x="3671900" y="359101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Oval 164">
                  <a:extLst>
                    <a:ext uri="{FF2B5EF4-FFF2-40B4-BE49-F238E27FC236}">
                      <a16:creationId xmlns:a16="http://schemas.microsoft.com/office/drawing/2014/main" id="{E1F44FF0-0355-4915-9E63-DF2F20130439}"/>
                    </a:ext>
                  </a:extLst>
                </p:cNvPr>
                <p:cNvSpPr/>
                <p:nvPr/>
              </p:nvSpPr>
              <p:spPr>
                <a:xfrm>
                  <a:off x="3860304" y="373503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Oval 165">
                  <a:extLst>
                    <a:ext uri="{FF2B5EF4-FFF2-40B4-BE49-F238E27FC236}">
                      <a16:creationId xmlns:a16="http://schemas.microsoft.com/office/drawing/2014/main" id="{DA45861A-B9F5-4C13-97C4-8A6497FFF720}"/>
                    </a:ext>
                  </a:extLst>
                </p:cNvPr>
                <p:cNvSpPr/>
                <p:nvPr/>
              </p:nvSpPr>
              <p:spPr>
                <a:xfrm>
                  <a:off x="3707904" y="270892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Oval 166">
                  <a:extLst>
                    <a:ext uri="{FF2B5EF4-FFF2-40B4-BE49-F238E27FC236}">
                      <a16:creationId xmlns:a16="http://schemas.microsoft.com/office/drawing/2014/main" id="{F4F1B016-A283-41C1-943E-E3EDE8351B33}"/>
                    </a:ext>
                  </a:extLst>
                </p:cNvPr>
                <p:cNvSpPr/>
                <p:nvPr/>
              </p:nvSpPr>
              <p:spPr>
                <a:xfrm>
                  <a:off x="3707904" y="306896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Oval 167">
                  <a:extLst>
                    <a:ext uri="{FF2B5EF4-FFF2-40B4-BE49-F238E27FC236}">
                      <a16:creationId xmlns:a16="http://schemas.microsoft.com/office/drawing/2014/main" id="{E1B779D1-21CD-4E55-AEB3-B7819C5CD82C}"/>
                    </a:ext>
                  </a:extLst>
                </p:cNvPr>
                <p:cNvSpPr/>
                <p:nvPr/>
              </p:nvSpPr>
              <p:spPr>
                <a:xfrm>
                  <a:off x="3743908" y="396906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Oval 168">
                  <a:extLst>
                    <a:ext uri="{FF2B5EF4-FFF2-40B4-BE49-F238E27FC236}">
                      <a16:creationId xmlns:a16="http://schemas.microsoft.com/office/drawing/2014/main" id="{05A3136A-D27E-4804-B81A-0140D093A94D}"/>
                    </a:ext>
                  </a:extLst>
                </p:cNvPr>
                <p:cNvSpPr/>
                <p:nvPr/>
              </p:nvSpPr>
              <p:spPr>
                <a:xfrm>
                  <a:off x="4355976" y="317697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Oval 169">
                  <a:extLst>
                    <a:ext uri="{FF2B5EF4-FFF2-40B4-BE49-F238E27FC236}">
                      <a16:creationId xmlns:a16="http://schemas.microsoft.com/office/drawing/2014/main" id="{592DCC9D-5D89-4A17-8273-7203825D1FE1}"/>
                    </a:ext>
                  </a:extLst>
                </p:cNvPr>
                <p:cNvSpPr/>
                <p:nvPr/>
              </p:nvSpPr>
              <p:spPr>
                <a:xfrm>
                  <a:off x="5040052" y="328498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Oval 170">
                  <a:extLst>
                    <a:ext uri="{FF2B5EF4-FFF2-40B4-BE49-F238E27FC236}">
                      <a16:creationId xmlns:a16="http://schemas.microsoft.com/office/drawing/2014/main" id="{BE96537C-553B-49A3-82D0-2E20697F1C41}"/>
                    </a:ext>
                  </a:extLst>
                </p:cNvPr>
                <p:cNvSpPr/>
                <p:nvPr/>
              </p:nvSpPr>
              <p:spPr>
                <a:xfrm>
                  <a:off x="4319972" y="202484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Oval 171">
                  <a:extLst>
                    <a:ext uri="{FF2B5EF4-FFF2-40B4-BE49-F238E27FC236}">
                      <a16:creationId xmlns:a16="http://schemas.microsoft.com/office/drawing/2014/main" id="{3F69572B-501E-4B89-94D1-3154199735F8}"/>
                    </a:ext>
                  </a:extLst>
                </p:cNvPr>
                <p:cNvSpPr/>
                <p:nvPr/>
              </p:nvSpPr>
              <p:spPr>
                <a:xfrm>
                  <a:off x="4896036" y="202484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Oval 172">
                  <a:extLst>
                    <a:ext uri="{FF2B5EF4-FFF2-40B4-BE49-F238E27FC236}">
                      <a16:creationId xmlns:a16="http://schemas.microsoft.com/office/drawing/2014/main" id="{B0E9A867-D03B-4BA4-98EF-0DA485F1E8A8}"/>
                    </a:ext>
                  </a:extLst>
                </p:cNvPr>
                <p:cNvSpPr/>
                <p:nvPr/>
              </p:nvSpPr>
              <p:spPr>
                <a:xfrm>
                  <a:off x="5076056" y="368102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Oval 173">
                  <a:extLst>
                    <a:ext uri="{FF2B5EF4-FFF2-40B4-BE49-F238E27FC236}">
                      <a16:creationId xmlns:a16="http://schemas.microsoft.com/office/drawing/2014/main" id="{4F8B2444-96AB-4538-BDC0-1D7BAB4AA2BA}"/>
                    </a:ext>
                  </a:extLst>
                </p:cNvPr>
                <p:cNvSpPr/>
                <p:nvPr/>
              </p:nvSpPr>
              <p:spPr>
                <a:xfrm>
                  <a:off x="5040052" y="238488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Oval 174">
                  <a:extLst>
                    <a:ext uri="{FF2B5EF4-FFF2-40B4-BE49-F238E27FC236}">
                      <a16:creationId xmlns:a16="http://schemas.microsoft.com/office/drawing/2014/main" id="{9878CF51-E9E7-46C7-91B9-99CF5C9BBEFF}"/>
                    </a:ext>
                  </a:extLst>
                </p:cNvPr>
                <p:cNvSpPr/>
                <p:nvPr/>
              </p:nvSpPr>
              <p:spPr>
                <a:xfrm>
                  <a:off x="3779912" y="432910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Oval 175">
                  <a:extLst>
                    <a:ext uri="{FF2B5EF4-FFF2-40B4-BE49-F238E27FC236}">
                      <a16:creationId xmlns:a16="http://schemas.microsoft.com/office/drawing/2014/main" id="{397B89A7-6A63-4183-9CF3-6424D861ABC0}"/>
                    </a:ext>
                  </a:extLst>
                </p:cNvPr>
                <p:cNvSpPr/>
                <p:nvPr/>
              </p:nvSpPr>
              <p:spPr>
                <a:xfrm>
                  <a:off x="4463988" y="443711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Oval 176">
                  <a:extLst>
                    <a:ext uri="{FF2B5EF4-FFF2-40B4-BE49-F238E27FC236}">
                      <a16:creationId xmlns:a16="http://schemas.microsoft.com/office/drawing/2014/main" id="{7DDF463C-2E56-43E0-B8D7-071585EE6E61}"/>
                    </a:ext>
                  </a:extLst>
                </p:cNvPr>
                <p:cNvSpPr/>
                <p:nvPr/>
              </p:nvSpPr>
              <p:spPr>
                <a:xfrm>
                  <a:off x="4103948" y="3212976"/>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8" name="Oval 177">
                <a:extLst>
                  <a:ext uri="{FF2B5EF4-FFF2-40B4-BE49-F238E27FC236}">
                    <a16:creationId xmlns:a16="http://schemas.microsoft.com/office/drawing/2014/main" id="{7DFCFFA0-C080-4E1B-A878-05FDCAFE6ABF}"/>
                  </a:ext>
                </a:extLst>
              </p:cNvPr>
              <p:cNvSpPr/>
              <p:nvPr/>
            </p:nvSpPr>
            <p:spPr>
              <a:xfrm>
                <a:off x="3454333" y="4920299"/>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Oval 178">
                <a:extLst>
                  <a:ext uri="{FF2B5EF4-FFF2-40B4-BE49-F238E27FC236}">
                    <a16:creationId xmlns:a16="http://schemas.microsoft.com/office/drawing/2014/main" id="{BB25A5DE-B296-4E9D-97CD-8AD80D0D9D57}"/>
                  </a:ext>
                </a:extLst>
              </p:cNvPr>
              <p:cNvSpPr/>
              <p:nvPr/>
            </p:nvSpPr>
            <p:spPr>
              <a:xfrm>
                <a:off x="3959006" y="5388351"/>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Oval 179">
                <a:extLst>
                  <a:ext uri="{FF2B5EF4-FFF2-40B4-BE49-F238E27FC236}">
                    <a16:creationId xmlns:a16="http://schemas.microsoft.com/office/drawing/2014/main" id="{670D8769-6759-4C18-9209-57608BB3DC6C}"/>
                  </a:ext>
                </a:extLst>
              </p:cNvPr>
              <p:cNvSpPr/>
              <p:nvPr/>
            </p:nvSpPr>
            <p:spPr>
              <a:xfrm>
                <a:off x="3274930" y="5388351"/>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Oval 180">
                <a:extLst>
                  <a:ext uri="{FF2B5EF4-FFF2-40B4-BE49-F238E27FC236}">
                    <a16:creationId xmlns:a16="http://schemas.microsoft.com/office/drawing/2014/main" id="{486C82AB-A6E9-418E-BDD0-F023548B8970}"/>
                  </a:ext>
                </a:extLst>
              </p:cNvPr>
              <p:cNvSpPr/>
              <p:nvPr/>
            </p:nvSpPr>
            <p:spPr>
              <a:xfrm>
                <a:off x="2590854" y="5280339"/>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Oval 181">
                <a:extLst>
                  <a:ext uri="{FF2B5EF4-FFF2-40B4-BE49-F238E27FC236}">
                    <a16:creationId xmlns:a16="http://schemas.microsoft.com/office/drawing/2014/main" id="{ADF2F49F-B179-4CD5-A544-B379F862ED65}"/>
                  </a:ext>
                </a:extLst>
              </p:cNvPr>
              <p:cNvSpPr/>
              <p:nvPr/>
            </p:nvSpPr>
            <p:spPr>
              <a:xfrm>
                <a:off x="2878886" y="4848291"/>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Oval 182">
                <a:extLst>
                  <a:ext uri="{FF2B5EF4-FFF2-40B4-BE49-F238E27FC236}">
                    <a16:creationId xmlns:a16="http://schemas.microsoft.com/office/drawing/2014/main" id="{17CD20DA-A1A5-4020-AE1E-F61B7B63311F}"/>
                  </a:ext>
                </a:extLst>
              </p:cNvPr>
              <p:cNvSpPr/>
              <p:nvPr/>
            </p:nvSpPr>
            <p:spPr>
              <a:xfrm>
                <a:off x="4211034" y="4992307"/>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Oval 183">
                <a:extLst>
                  <a:ext uri="{FF2B5EF4-FFF2-40B4-BE49-F238E27FC236}">
                    <a16:creationId xmlns:a16="http://schemas.microsoft.com/office/drawing/2014/main" id="{532F5583-C026-4E62-9BB9-33ED05D9889A}"/>
                  </a:ext>
                </a:extLst>
              </p:cNvPr>
              <p:cNvSpPr/>
              <p:nvPr/>
            </p:nvSpPr>
            <p:spPr>
              <a:xfrm>
                <a:off x="2770874" y="5712387"/>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Oval 184">
                <a:extLst>
                  <a:ext uri="{FF2B5EF4-FFF2-40B4-BE49-F238E27FC236}">
                    <a16:creationId xmlns:a16="http://schemas.microsoft.com/office/drawing/2014/main" id="{F12895A2-9F02-480E-9DF3-49C048F58054}"/>
                  </a:ext>
                </a:extLst>
              </p:cNvPr>
              <p:cNvSpPr/>
              <p:nvPr/>
            </p:nvSpPr>
            <p:spPr>
              <a:xfrm>
                <a:off x="3606733" y="5820399"/>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2730747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89124F7-A25E-42CA-8468-CA68EE87CDF0}"/>
              </a:ext>
            </a:extLst>
          </p:cNvPr>
          <p:cNvSpPr>
            <a:spLocks noGrp="1"/>
          </p:cNvSpPr>
          <p:nvPr>
            <p:ph type="sldNum" sz="quarter" idx="12"/>
          </p:nvPr>
        </p:nvSpPr>
        <p:spPr/>
        <p:txBody>
          <a:bodyPr/>
          <a:lstStyle/>
          <a:p>
            <a:fld id="{71CEFCF1-D22E-42B2-9433-8C449261D627}" type="slidenum">
              <a:rPr lang="en-US" smtClean="0"/>
              <a:t>13</a:t>
            </a:fld>
            <a:endParaRPr lang="en-US"/>
          </a:p>
        </p:txBody>
      </p:sp>
      <p:sp>
        <p:nvSpPr>
          <p:cNvPr id="43" name="TextBox 42">
            <a:extLst>
              <a:ext uri="{FF2B5EF4-FFF2-40B4-BE49-F238E27FC236}">
                <a16:creationId xmlns:a16="http://schemas.microsoft.com/office/drawing/2014/main" id="{3ACDC2FE-880C-412F-A68D-ADF0BB22C7B7}"/>
              </a:ext>
            </a:extLst>
          </p:cNvPr>
          <p:cNvSpPr txBox="1"/>
          <p:nvPr/>
        </p:nvSpPr>
        <p:spPr>
          <a:xfrm>
            <a:off x="2135560" y="188641"/>
            <a:ext cx="7812868" cy="584775"/>
          </a:xfrm>
          <a:prstGeom prst="rect">
            <a:avLst/>
          </a:prstGeom>
          <a:noFill/>
        </p:spPr>
        <p:txBody>
          <a:bodyPr wrap="square" rtlCol="0">
            <a:spAutoFit/>
          </a:bodyPr>
          <a:lstStyle/>
          <a:p>
            <a:pPr algn="ctr"/>
            <a:r>
              <a:rPr lang="en-US" sz="3200" dirty="0"/>
              <a:t>Vertical Momentum Transfer - Lateral </a:t>
            </a:r>
          </a:p>
        </p:txBody>
      </p:sp>
      <p:grpSp>
        <p:nvGrpSpPr>
          <p:cNvPr id="54" name="Group 53">
            <a:extLst>
              <a:ext uri="{FF2B5EF4-FFF2-40B4-BE49-F238E27FC236}">
                <a16:creationId xmlns:a16="http://schemas.microsoft.com/office/drawing/2014/main" id="{52786462-2C87-4ECE-8507-FF1CDC78F6B8}"/>
              </a:ext>
            </a:extLst>
          </p:cNvPr>
          <p:cNvGrpSpPr/>
          <p:nvPr/>
        </p:nvGrpSpPr>
        <p:grpSpPr>
          <a:xfrm>
            <a:off x="2387588" y="1808821"/>
            <a:ext cx="2772229" cy="3600009"/>
            <a:chOff x="1952115" y="1808820"/>
            <a:chExt cx="2772229" cy="3600009"/>
          </a:xfrm>
        </p:grpSpPr>
        <p:grpSp>
          <p:nvGrpSpPr>
            <p:cNvPr id="5" name="Group 4">
              <a:extLst>
                <a:ext uri="{FF2B5EF4-FFF2-40B4-BE49-F238E27FC236}">
                  <a16:creationId xmlns:a16="http://schemas.microsoft.com/office/drawing/2014/main" id="{8C949973-2099-48A2-8071-4D4A8B516671}"/>
                </a:ext>
              </a:extLst>
            </p:cNvPr>
            <p:cNvGrpSpPr/>
            <p:nvPr/>
          </p:nvGrpSpPr>
          <p:grpSpPr>
            <a:xfrm>
              <a:off x="1952115" y="1808820"/>
              <a:ext cx="2772229" cy="3600009"/>
              <a:chOff x="7057237" y="1767704"/>
              <a:chExt cx="2772229" cy="3600009"/>
            </a:xfrm>
          </p:grpSpPr>
          <p:grpSp>
            <p:nvGrpSpPr>
              <p:cNvPr id="6" name="Group 5">
                <a:extLst>
                  <a:ext uri="{FF2B5EF4-FFF2-40B4-BE49-F238E27FC236}">
                    <a16:creationId xmlns:a16="http://schemas.microsoft.com/office/drawing/2014/main" id="{35DF98BB-EF83-4896-8B7C-34B290BAE58A}"/>
                  </a:ext>
                </a:extLst>
              </p:cNvPr>
              <p:cNvGrpSpPr/>
              <p:nvPr/>
            </p:nvGrpSpPr>
            <p:grpSpPr>
              <a:xfrm>
                <a:off x="7057237" y="1767704"/>
                <a:ext cx="2772229" cy="3600009"/>
                <a:chOff x="4833257" y="2249247"/>
                <a:chExt cx="2772229" cy="3600009"/>
              </a:xfrm>
            </p:grpSpPr>
            <p:sp>
              <p:nvSpPr>
                <p:cNvPr id="37" name="Rectangle: Rounded Corners 36">
                  <a:extLst>
                    <a:ext uri="{FF2B5EF4-FFF2-40B4-BE49-F238E27FC236}">
                      <a16:creationId xmlns:a16="http://schemas.microsoft.com/office/drawing/2014/main" id="{53E46FDA-5407-4421-AC16-AB858823FEF2}"/>
                    </a:ext>
                  </a:extLst>
                </p:cNvPr>
                <p:cNvSpPr/>
                <p:nvPr/>
              </p:nvSpPr>
              <p:spPr>
                <a:xfrm>
                  <a:off x="4833257" y="2249247"/>
                  <a:ext cx="2772229" cy="3335123"/>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Rectangle: Rounded Corners 37">
                  <a:extLst>
                    <a:ext uri="{FF2B5EF4-FFF2-40B4-BE49-F238E27FC236}">
                      <a16:creationId xmlns:a16="http://schemas.microsoft.com/office/drawing/2014/main" id="{368631AD-8010-4B06-8C9D-C40265E55BD3}"/>
                    </a:ext>
                  </a:extLst>
                </p:cNvPr>
                <p:cNvSpPr/>
                <p:nvPr/>
              </p:nvSpPr>
              <p:spPr>
                <a:xfrm>
                  <a:off x="5007429" y="2409371"/>
                  <a:ext cx="2452914" cy="343988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7" name="Oval 6">
                <a:extLst>
                  <a:ext uri="{FF2B5EF4-FFF2-40B4-BE49-F238E27FC236}">
                    <a16:creationId xmlns:a16="http://schemas.microsoft.com/office/drawing/2014/main" id="{D4AE5E30-181C-4376-A87F-39CFD0635D3E}"/>
                  </a:ext>
                </a:extLst>
              </p:cNvPr>
              <p:cNvSpPr/>
              <p:nvPr/>
            </p:nvSpPr>
            <p:spPr>
              <a:xfrm>
                <a:off x="7616704" y="2299850"/>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Oval 7">
                <a:extLst>
                  <a:ext uri="{FF2B5EF4-FFF2-40B4-BE49-F238E27FC236}">
                    <a16:creationId xmlns:a16="http://schemas.microsoft.com/office/drawing/2014/main" id="{1A801256-C91D-4820-9F5F-5BB69FFDA2EE}"/>
                  </a:ext>
                </a:extLst>
              </p:cNvPr>
              <p:cNvSpPr/>
              <p:nvPr/>
            </p:nvSpPr>
            <p:spPr>
              <a:xfrm>
                <a:off x="7766122" y="2931558"/>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Oval 8">
                <a:extLst>
                  <a:ext uri="{FF2B5EF4-FFF2-40B4-BE49-F238E27FC236}">
                    <a16:creationId xmlns:a16="http://schemas.microsoft.com/office/drawing/2014/main" id="{E9D9C745-FB71-4C52-B4D3-88A7BCA7D28A}"/>
                  </a:ext>
                </a:extLst>
              </p:cNvPr>
              <p:cNvSpPr/>
              <p:nvPr/>
            </p:nvSpPr>
            <p:spPr>
              <a:xfrm>
                <a:off x="8338460" y="2556160"/>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Oval 9">
                <a:extLst>
                  <a:ext uri="{FF2B5EF4-FFF2-40B4-BE49-F238E27FC236}">
                    <a16:creationId xmlns:a16="http://schemas.microsoft.com/office/drawing/2014/main" id="{03291F70-6541-4B3D-996E-E1F939B225C5}"/>
                  </a:ext>
                </a:extLst>
              </p:cNvPr>
              <p:cNvSpPr/>
              <p:nvPr/>
            </p:nvSpPr>
            <p:spPr>
              <a:xfrm>
                <a:off x="7551683" y="3550725"/>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Oval 10">
                <a:extLst>
                  <a:ext uri="{FF2B5EF4-FFF2-40B4-BE49-F238E27FC236}">
                    <a16:creationId xmlns:a16="http://schemas.microsoft.com/office/drawing/2014/main" id="{DEDB0606-3701-4533-9669-EC16EFA7B775}"/>
                  </a:ext>
                </a:extLst>
              </p:cNvPr>
              <p:cNvSpPr/>
              <p:nvPr/>
            </p:nvSpPr>
            <p:spPr>
              <a:xfrm>
                <a:off x="8618191" y="3168401"/>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Oval 11">
                <a:extLst>
                  <a:ext uri="{FF2B5EF4-FFF2-40B4-BE49-F238E27FC236}">
                    <a16:creationId xmlns:a16="http://schemas.microsoft.com/office/drawing/2014/main" id="{3E7F42A3-6C66-4D86-B846-6F1C555D9FF3}"/>
                  </a:ext>
                </a:extLst>
              </p:cNvPr>
              <p:cNvSpPr/>
              <p:nvPr/>
            </p:nvSpPr>
            <p:spPr>
              <a:xfrm>
                <a:off x="8999522" y="2663698"/>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Oval 12">
                <a:extLst>
                  <a:ext uri="{FF2B5EF4-FFF2-40B4-BE49-F238E27FC236}">
                    <a16:creationId xmlns:a16="http://schemas.microsoft.com/office/drawing/2014/main" id="{DC6F3F23-F330-401C-A094-3DFB263382A0}"/>
                  </a:ext>
                </a:extLst>
              </p:cNvPr>
              <p:cNvSpPr/>
              <p:nvPr/>
            </p:nvSpPr>
            <p:spPr>
              <a:xfrm>
                <a:off x="8226304" y="3491345"/>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Oval 13">
                <a:extLst>
                  <a:ext uri="{FF2B5EF4-FFF2-40B4-BE49-F238E27FC236}">
                    <a16:creationId xmlns:a16="http://schemas.microsoft.com/office/drawing/2014/main" id="{9472E65E-67B2-48B0-86E0-1AAAF74D5BAD}"/>
                  </a:ext>
                </a:extLst>
              </p:cNvPr>
              <p:cNvSpPr/>
              <p:nvPr/>
            </p:nvSpPr>
            <p:spPr>
              <a:xfrm>
                <a:off x="8647217" y="3768434"/>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Oval 14">
                <a:extLst>
                  <a:ext uri="{FF2B5EF4-FFF2-40B4-BE49-F238E27FC236}">
                    <a16:creationId xmlns:a16="http://schemas.microsoft.com/office/drawing/2014/main" id="{E78740F9-B837-448B-8A54-5859F587C021}"/>
                  </a:ext>
                </a:extLst>
              </p:cNvPr>
              <p:cNvSpPr/>
              <p:nvPr/>
            </p:nvSpPr>
            <p:spPr>
              <a:xfrm>
                <a:off x="9133447" y="3322119"/>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Oval 15">
                <a:extLst>
                  <a:ext uri="{FF2B5EF4-FFF2-40B4-BE49-F238E27FC236}">
                    <a16:creationId xmlns:a16="http://schemas.microsoft.com/office/drawing/2014/main" id="{2729E103-2669-415E-903E-897B71BD37A5}"/>
                  </a:ext>
                </a:extLst>
              </p:cNvPr>
              <p:cNvSpPr/>
              <p:nvPr/>
            </p:nvSpPr>
            <p:spPr>
              <a:xfrm>
                <a:off x="8818092" y="2100279"/>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Oval 16">
                <a:extLst>
                  <a:ext uri="{FF2B5EF4-FFF2-40B4-BE49-F238E27FC236}">
                    <a16:creationId xmlns:a16="http://schemas.microsoft.com/office/drawing/2014/main" id="{3EA17B80-44A6-4DD8-8A56-23A456DB55F8}"/>
                  </a:ext>
                </a:extLst>
              </p:cNvPr>
              <p:cNvSpPr/>
              <p:nvPr/>
            </p:nvSpPr>
            <p:spPr>
              <a:xfrm>
                <a:off x="7842999" y="3816922"/>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Oval 17">
                <a:extLst>
                  <a:ext uri="{FF2B5EF4-FFF2-40B4-BE49-F238E27FC236}">
                    <a16:creationId xmlns:a16="http://schemas.microsoft.com/office/drawing/2014/main" id="{4571D4A5-4CC7-49BF-8472-6EDF4CC9C659}"/>
                  </a:ext>
                </a:extLst>
              </p:cNvPr>
              <p:cNvSpPr/>
              <p:nvPr/>
            </p:nvSpPr>
            <p:spPr>
              <a:xfrm>
                <a:off x="7391750" y="3940959"/>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Oval 18">
                <a:extLst>
                  <a:ext uri="{FF2B5EF4-FFF2-40B4-BE49-F238E27FC236}">
                    <a16:creationId xmlns:a16="http://schemas.microsoft.com/office/drawing/2014/main" id="{32FD2DCC-C9B1-46E1-B61F-66485EDD97CE}"/>
                  </a:ext>
                </a:extLst>
              </p:cNvPr>
              <p:cNvSpPr/>
              <p:nvPr/>
            </p:nvSpPr>
            <p:spPr>
              <a:xfrm>
                <a:off x="8233884" y="3947052"/>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Oval 19">
                <a:extLst>
                  <a:ext uri="{FF2B5EF4-FFF2-40B4-BE49-F238E27FC236}">
                    <a16:creationId xmlns:a16="http://schemas.microsoft.com/office/drawing/2014/main" id="{80637142-167B-4F39-B8B9-24E736FAA4E8}"/>
                  </a:ext>
                </a:extLst>
              </p:cNvPr>
              <p:cNvSpPr/>
              <p:nvPr/>
            </p:nvSpPr>
            <p:spPr>
              <a:xfrm>
                <a:off x="8173845" y="4568870"/>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Oval 20">
                <a:extLst>
                  <a:ext uri="{FF2B5EF4-FFF2-40B4-BE49-F238E27FC236}">
                    <a16:creationId xmlns:a16="http://schemas.microsoft.com/office/drawing/2014/main" id="{3BB28A37-FC21-46F2-A431-70C544A29393}"/>
                  </a:ext>
                </a:extLst>
              </p:cNvPr>
              <p:cNvSpPr/>
              <p:nvPr/>
            </p:nvSpPr>
            <p:spPr>
              <a:xfrm>
                <a:off x="7527651" y="4856315"/>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Oval 21">
                <a:extLst>
                  <a:ext uri="{FF2B5EF4-FFF2-40B4-BE49-F238E27FC236}">
                    <a16:creationId xmlns:a16="http://schemas.microsoft.com/office/drawing/2014/main" id="{60A0C408-9390-49E0-A95D-0C6907A7AFE4}"/>
                  </a:ext>
                </a:extLst>
              </p:cNvPr>
              <p:cNvSpPr/>
              <p:nvPr/>
            </p:nvSpPr>
            <p:spPr>
              <a:xfrm>
                <a:off x="8683506" y="4543949"/>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Oval 22">
                <a:extLst>
                  <a:ext uri="{FF2B5EF4-FFF2-40B4-BE49-F238E27FC236}">
                    <a16:creationId xmlns:a16="http://schemas.microsoft.com/office/drawing/2014/main" id="{4E3C3DC5-E929-47ED-B79E-EC642782A785}"/>
                  </a:ext>
                </a:extLst>
              </p:cNvPr>
              <p:cNvSpPr/>
              <p:nvPr/>
            </p:nvSpPr>
            <p:spPr>
              <a:xfrm>
                <a:off x="9281236" y="3790687"/>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Oval 23">
                <a:extLst>
                  <a:ext uri="{FF2B5EF4-FFF2-40B4-BE49-F238E27FC236}">
                    <a16:creationId xmlns:a16="http://schemas.microsoft.com/office/drawing/2014/main" id="{007F78D2-362D-4CDE-AD65-A2F7EDED1F85}"/>
                  </a:ext>
                </a:extLst>
              </p:cNvPr>
              <p:cNvSpPr/>
              <p:nvPr/>
            </p:nvSpPr>
            <p:spPr>
              <a:xfrm>
                <a:off x="8364190" y="4849738"/>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Oval 24">
                <a:extLst>
                  <a:ext uri="{FF2B5EF4-FFF2-40B4-BE49-F238E27FC236}">
                    <a16:creationId xmlns:a16="http://schemas.microsoft.com/office/drawing/2014/main" id="{BFAC297C-29A9-453A-B2A2-F16A321E9302}"/>
                  </a:ext>
                </a:extLst>
              </p:cNvPr>
              <p:cNvSpPr/>
              <p:nvPr/>
            </p:nvSpPr>
            <p:spPr>
              <a:xfrm>
                <a:off x="8675574" y="4152962"/>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Oval 25">
                <a:extLst>
                  <a:ext uri="{FF2B5EF4-FFF2-40B4-BE49-F238E27FC236}">
                    <a16:creationId xmlns:a16="http://schemas.microsoft.com/office/drawing/2014/main" id="{BE452C29-E3D7-4934-BF2E-FB085380E66A}"/>
                  </a:ext>
                </a:extLst>
              </p:cNvPr>
              <p:cNvSpPr/>
              <p:nvPr/>
            </p:nvSpPr>
            <p:spPr>
              <a:xfrm>
                <a:off x="9295747" y="4725377"/>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Oval 26">
                <a:extLst>
                  <a:ext uri="{FF2B5EF4-FFF2-40B4-BE49-F238E27FC236}">
                    <a16:creationId xmlns:a16="http://schemas.microsoft.com/office/drawing/2014/main" id="{9236693F-599A-4E04-AE99-F3E3B60DABFA}"/>
                  </a:ext>
                </a:extLst>
              </p:cNvPr>
              <p:cNvSpPr/>
              <p:nvPr/>
            </p:nvSpPr>
            <p:spPr>
              <a:xfrm>
                <a:off x="9030527" y="4080160"/>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Oval 27">
                <a:extLst>
                  <a:ext uri="{FF2B5EF4-FFF2-40B4-BE49-F238E27FC236}">
                    <a16:creationId xmlns:a16="http://schemas.microsoft.com/office/drawing/2014/main" id="{1C13417D-D4E3-42A8-9690-8F60C55F9D07}"/>
                  </a:ext>
                </a:extLst>
              </p:cNvPr>
              <p:cNvSpPr/>
              <p:nvPr/>
            </p:nvSpPr>
            <p:spPr>
              <a:xfrm>
                <a:off x="7739415" y="4435092"/>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Oval 28">
                <a:extLst>
                  <a:ext uri="{FF2B5EF4-FFF2-40B4-BE49-F238E27FC236}">
                    <a16:creationId xmlns:a16="http://schemas.microsoft.com/office/drawing/2014/main" id="{AE17D368-BB0A-45FB-85EF-337573DD4894}"/>
                  </a:ext>
                </a:extLst>
              </p:cNvPr>
              <p:cNvSpPr/>
              <p:nvPr/>
            </p:nvSpPr>
            <p:spPr>
              <a:xfrm>
                <a:off x="7383139" y="4331186"/>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Oval 29">
                <a:extLst>
                  <a:ext uri="{FF2B5EF4-FFF2-40B4-BE49-F238E27FC236}">
                    <a16:creationId xmlns:a16="http://schemas.microsoft.com/office/drawing/2014/main" id="{6BCAEE34-8DA1-4A40-A3ED-B6934DF0A348}"/>
                  </a:ext>
                </a:extLst>
              </p:cNvPr>
              <p:cNvSpPr/>
              <p:nvPr/>
            </p:nvSpPr>
            <p:spPr>
              <a:xfrm>
                <a:off x="7916565" y="4159639"/>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Oval 30">
                <a:extLst>
                  <a:ext uri="{FF2B5EF4-FFF2-40B4-BE49-F238E27FC236}">
                    <a16:creationId xmlns:a16="http://schemas.microsoft.com/office/drawing/2014/main" id="{F870171E-71CD-4441-BD39-D13F961A6161}"/>
                  </a:ext>
                </a:extLst>
              </p:cNvPr>
              <p:cNvSpPr/>
              <p:nvPr/>
            </p:nvSpPr>
            <p:spPr>
              <a:xfrm>
                <a:off x="9378866" y="4261911"/>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 name="Oval 31">
                <a:extLst>
                  <a:ext uri="{FF2B5EF4-FFF2-40B4-BE49-F238E27FC236}">
                    <a16:creationId xmlns:a16="http://schemas.microsoft.com/office/drawing/2014/main" id="{023840B6-33C2-4282-955E-4BF746929754}"/>
                  </a:ext>
                </a:extLst>
              </p:cNvPr>
              <p:cNvSpPr/>
              <p:nvPr/>
            </p:nvSpPr>
            <p:spPr>
              <a:xfrm>
                <a:off x="7906991" y="4808170"/>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Oval 32">
                <a:extLst>
                  <a:ext uri="{FF2B5EF4-FFF2-40B4-BE49-F238E27FC236}">
                    <a16:creationId xmlns:a16="http://schemas.microsoft.com/office/drawing/2014/main" id="{8F3AC9CC-AC45-40E7-A7A9-2048730B2A1F}"/>
                  </a:ext>
                </a:extLst>
              </p:cNvPr>
              <p:cNvSpPr/>
              <p:nvPr/>
            </p:nvSpPr>
            <p:spPr>
              <a:xfrm>
                <a:off x="9029211" y="4489519"/>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Oval 33">
                <a:extLst>
                  <a:ext uri="{FF2B5EF4-FFF2-40B4-BE49-F238E27FC236}">
                    <a16:creationId xmlns:a16="http://schemas.microsoft.com/office/drawing/2014/main" id="{C1983651-DC4B-4059-B684-D11187A05CB2}"/>
                  </a:ext>
                </a:extLst>
              </p:cNvPr>
              <p:cNvSpPr/>
              <p:nvPr/>
            </p:nvSpPr>
            <p:spPr>
              <a:xfrm>
                <a:off x="7297386" y="4655769"/>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Oval 34">
                <a:extLst>
                  <a:ext uri="{FF2B5EF4-FFF2-40B4-BE49-F238E27FC236}">
                    <a16:creationId xmlns:a16="http://schemas.microsoft.com/office/drawing/2014/main" id="{EC7456E1-70DE-446D-B474-7B2E180C328B}"/>
                  </a:ext>
                </a:extLst>
              </p:cNvPr>
              <p:cNvSpPr/>
              <p:nvPr/>
            </p:nvSpPr>
            <p:spPr>
              <a:xfrm>
                <a:off x="8419605" y="4323259"/>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Oval 35">
                <a:extLst>
                  <a:ext uri="{FF2B5EF4-FFF2-40B4-BE49-F238E27FC236}">
                    <a16:creationId xmlns:a16="http://schemas.microsoft.com/office/drawing/2014/main" id="{09F02984-452E-4BCE-B3E3-29ACAAD9D45B}"/>
                  </a:ext>
                </a:extLst>
              </p:cNvPr>
              <p:cNvSpPr/>
              <p:nvPr/>
            </p:nvSpPr>
            <p:spPr>
              <a:xfrm>
                <a:off x="8835247" y="4849735"/>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cxnSp>
          <p:nvCxnSpPr>
            <p:cNvPr id="40" name="Straight Arrow Connector 39">
              <a:extLst>
                <a:ext uri="{FF2B5EF4-FFF2-40B4-BE49-F238E27FC236}">
                  <a16:creationId xmlns:a16="http://schemas.microsoft.com/office/drawing/2014/main" id="{50C8F2D5-2D41-4AC8-9CB4-ACDF927D8270}"/>
                </a:ext>
              </a:extLst>
            </p:cNvPr>
            <p:cNvCxnSpPr>
              <a:cxnSpLocks/>
            </p:cNvCxnSpPr>
            <p:nvPr/>
          </p:nvCxnSpPr>
          <p:spPr>
            <a:xfrm flipV="1">
              <a:off x="4105691" y="2780927"/>
              <a:ext cx="466309" cy="1"/>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0662AE04-5F1B-48BF-A34E-B2D05D5E6C9A}"/>
                </a:ext>
              </a:extLst>
            </p:cNvPr>
            <p:cNvCxnSpPr>
              <a:cxnSpLocks/>
            </p:cNvCxnSpPr>
            <p:nvPr/>
          </p:nvCxnSpPr>
          <p:spPr>
            <a:xfrm flipV="1">
              <a:off x="3724316" y="3315456"/>
              <a:ext cx="466309" cy="1"/>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8F79AA21-0C1A-40D8-B9B3-5B1BB3D2EAAD}"/>
                </a:ext>
              </a:extLst>
            </p:cNvPr>
            <p:cNvCxnSpPr>
              <a:cxnSpLocks/>
            </p:cNvCxnSpPr>
            <p:nvPr/>
          </p:nvCxnSpPr>
          <p:spPr>
            <a:xfrm flipV="1">
              <a:off x="3729304" y="3918147"/>
              <a:ext cx="466309" cy="1"/>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2E518BFD-BD7F-45BA-A61A-4A693A1BB767}"/>
                </a:ext>
              </a:extLst>
            </p:cNvPr>
            <p:cNvCxnSpPr>
              <a:cxnSpLocks/>
            </p:cNvCxnSpPr>
            <p:nvPr/>
          </p:nvCxnSpPr>
          <p:spPr>
            <a:xfrm flipV="1">
              <a:off x="4125364" y="4600405"/>
              <a:ext cx="466309" cy="1"/>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12D80911-7B4A-4F4A-819F-5C4B4BAD7206}"/>
                </a:ext>
              </a:extLst>
            </p:cNvPr>
            <p:cNvCxnSpPr>
              <a:cxnSpLocks/>
            </p:cNvCxnSpPr>
            <p:nvPr/>
          </p:nvCxnSpPr>
          <p:spPr>
            <a:xfrm flipH="1" flipV="1">
              <a:off x="2197479" y="3081530"/>
              <a:ext cx="466309" cy="1"/>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F1C23F38-5BBA-4959-B539-7DD9923104B3}"/>
                </a:ext>
              </a:extLst>
            </p:cNvPr>
            <p:cNvCxnSpPr>
              <a:cxnSpLocks/>
            </p:cNvCxnSpPr>
            <p:nvPr/>
          </p:nvCxnSpPr>
          <p:spPr>
            <a:xfrm flipH="1" flipV="1">
              <a:off x="2044862" y="3700698"/>
              <a:ext cx="466309" cy="1"/>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0DE59B44-EBCB-41C9-B083-293BC5F1B284}"/>
                </a:ext>
              </a:extLst>
            </p:cNvPr>
            <p:cNvCxnSpPr>
              <a:cxnSpLocks/>
            </p:cNvCxnSpPr>
            <p:nvPr/>
          </p:nvCxnSpPr>
          <p:spPr>
            <a:xfrm flipH="1" flipV="1">
              <a:off x="2647138" y="4104620"/>
              <a:ext cx="466309" cy="1"/>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8B366DEE-0EA8-4EE1-A715-D053263F3BB0}"/>
                </a:ext>
              </a:extLst>
            </p:cNvPr>
            <p:cNvCxnSpPr>
              <a:cxnSpLocks/>
            </p:cNvCxnSpPr>
            <p:nvPr/>
          </p:nvCxnSpPr>
          <p:spPr>
            <a:xfrm flipH="1" flipV="1">
              <a:off x="2158388" y="4590402"/>
              <a:ext cx="466309" cy="1"/>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53" name="TextBox 52">
            <a:extLst>
              <a:ext uri="{FF2B5EF4-FFF2-40B4-BE49-F238E27FC236}">
                <a16:creationId xmlns:a16="http://schemas.microsoft.com/office/drawing/2014/main" id="{3F502054-2618-4031-B995-BEF5CA5B7118}"/>
              </a:ext>
            </a:extLst>
          </p:cNvPr>
          <p:cNvSpPr txBox="1"/>
          <p:nvPr/>
        </p:nvSpPr>
        <p:spPr>
          <a:xfrm>
            <a:off x="5712694" y="1762747"/>
            <a:ext cx="5199002" cy="2677656"/>
          </a:xfrm>
          <a:prstGeom prst="rect">
            <a:avLst/>
          </a:prstGeom>
          <a:noFill/>
        </p:spPr>
        <p:txBody>
          <a:bodyPr wrap="square" rtlCol="0">
            <a:spAutoFit/>
          </a:bodyPr>
          <a:lstStyle/>
          <a:p>
            <a:r>
              <a:rPr lang="en-US" sz="2400" dirty="0"/>
              <a:t>Any momentum transferred to the left side of the balloon is off-set by momentum being transferred to the right side.</a:t>
            </a:r>
          </a:p>
          <a:p>
            <a:endParaRPr lang="en-US" sz="2400" dirty="0"/>
          </a:p>
          <a:p>
            <a:r>
              <a:rPr lang="en-US" sz="2400" dirty="0"/>
              <a:t>This creates a pressure, pushing outward on the sides of the balloon. </a:t>
            </a:r>
          </a:p>
        </p:txBody>
      </p:sp>
    </p:spTree>
    <p:extLst>
      <p:ext uri="{BB962C8B-B14F-4D97-AF65-F5344CB8AC3E}">
        <p14:creationId xmlns:p14="http://schemas.microsoft.com/office/powerpoint/2010/main" val="3172146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89124F7-A25E-42CA-8468-CA68EE87CDF0}"/>
              </a:ext>
            </a:extLst>
          </p:cNvPr>
          <p:cNvSpPr>
            <a:spLocks noGrp="1"/>
          </p:cNvSpPr>
          <p:nvPr>
            <p:ph type="sldNum" sz="quarter" idx="12"/>
          </p:nvPr>
        </p:nvSpPr>
        <p:spPr/>
        <p:txBody>
          <a:bodyPr/>
          <a:lstStyle/>
          <a:p>
            <a:fld id="{71CEFCF1-D22E-42B2-9433-8C449261D627}" type="slidenum">
              <a:rPr lang="en-US" smtClean="0"/>
              <a:t>14</a:t>
            </a:fld>
            <a:endParaRPr lang="en-US"/>
          </a:p>
        </p:txBody>
      </p:sp>
      <p:grpSp>
        <p:nvGrpSpPr>
          <p:cNvPr id="45" name="Group 44">
            <a:extLst>
              <a:ext uri="{FF2B5EF4-FFF2-40B4-BE49-F238E27FC236}">
                <a16:creationId xmlns:a16="http://schemas.microsoft.com/office/drawing/2014/main" id="{541FD72F-BFB2-47F8-A577-1FB695C35EB6}"/>
              </a:ext>
            </a:extLst>
          </p:cNvPr>
          <p:cNvGrpSpPr/>
          <p:nvPr/>
        </p:nvGrpSpPr>
        <p:grpSpPr>
          <a:xfrm>
            <a:off x="2387588" y="1808821"/>
            <a:ext cx="2772229" cy="3600009"/>
            <a:chOff x="1952115" y="1808820"/>
            <a:chExt cx="2772229" cy="3600009"/>
          </a:xfrm>
        </p:grpSpPr>
        <p:grpSp>
          <p:nvGrpSpPr>
            <p:cNvPr id="5" name="Group 4">
              <a:extLst>
                <a:ext uri="{FF2B5EF4-FFF2-40B4-BE49-F238E27FC236}">
                  <a16:creationId xmlns:a16="http://schemas.microsoft.com/office/drawing/2014/main" id="{8C949973-2099-48A2-8071-4D4A8B516671}"/>
                </a:ext>
              </a:extLst>
            </p:cNvPr>
            <p:cNvGrpSpPr/>
            <p:nvPr/>
          </p:nvGrpSpPr>
          <p:grpSpPr>
            <a:xfrm>
              <a:off x="1952115" y="1808820"/>
              <a:ext cx="2772229" cy="3600009"/>
              <a:chOff x="7057237" y="1767704"/>
              <a:chExt cx="2772229" cy="3600009"/>
            </a:xfrm>
          </p:grpSpPr>
          <p:grpSp>
            <p:nvGrpSpPr>
              <p:cNvPr id="6" name="Group 5">
                <a:extLst>
                  <a:ext uri="{FF2B5EF4-FFF2-40B4-BE49-F238E27FC236}">
                    <a16:creationId xmlns:a16="http://schemas.microsoft.com/office/drawing/2014/main" id="{35DF98BB-EF83-4896-8B7C-34B290BAE58A}"/>
                  </a:ext>
                </a:extLst>
              </p:cNvPr>
              <p:cNvGrpSpPr/>
              <p:nvPr/>
            </p:nvGrpSpPr>
            <p:grpSpPr>
              <a:xfrm>
                <a:off x="7057237" y="1767704"/>
                <a:ext cx="2772229" cy="3600009"/>
                <a:chOff x="4833257" y="2249247"/>
                <a:chExt cx="2772229" cy="3600009"/>
              </a:xfrm>
            </p:grpSpPr>
            <p:sp>
              <p:nvSpPr>
                <p:cNvPr id="37" name="Rectangle: Rounded Corners 36">
                  <a:extLst>
                    <a:ext uri="{FF2B5EF4-FFF2-40B4-BE49-F238E27FC236}">
                      <a16:creationId xmlns:a16="http://schemas.microsoft.com/office/drawing/2014/main" id="{53E46FDA-5407-4421-AC16-AB858823FEF2}"/>
                    </a:ext>
                  </a:extLst>
                </p:cNvPr>
                <p:cNvSpPr/>
                <p:nvPr/>
              </p:nvSpPr>
              <p:spPr>
                <a:xfrm>
                  <a:off x="4833257" y="2249247"/>
                  <a:ext cx="2772229" cy="3335123"/>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Rectangle: Rounded Corners 37">
                  <a:extLst>
                    <a:ext uri="{FF2B5EF4-FFF2-40B4-BE49-F238E27FC236}">
                      <a16:creationId xmlns:a16="http://schemas.microsoft.com/office/drawing/2014/main" id="{368631AD-8010-4B06-8C9D-C40265E55BD3}"/>
                    </a:ext>
                  </a:extLst>
                </p:cNvPr>
                <p:cNvSpPr/>
                <p:nvPr/>
              </p:nvSpPr>
              <p:spPr>
                <a:xfrm>
                  <a:off x="5007429" y="2409371"/>
                  <a:ext cx="2452914" cy="343988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7" name="Oval 6">
                <a:extLst>
                  <a:ext uri="{FF2B5EF4-FFF2-40B4-BE49-F238E27FC236}">
                    <a16:creationId xmlns:a16="http://schemas.microsoft.com/office/drawing/2014/main" id="{D4AE5E30-181C-4376-A87F-39CFD0635D3E}"/>
                  </a:ext>
                </a:extLst>
              </p:cNvPr>
              <p:cNvSpPr/>
              <p:nvPr/>
            </p:nvSpPr>
            <p:spPr>
              <a:xfrm>
                <a:off x="7616704" y="2299850"/>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Oval 7">
                <a:extLst>
                  <a:ext uri="{FF2B5EF4-FFF2-40B4-BE49-F238E27FC236}">
                    <a16:creationId xmlns:a16="http://schemas.microsoft.com/office/drawing/2014/main" id="{1A801256-C91D-4820-9F5F-5BB69FFDA2EE}"/>
                  </a:ext>
                </a:extLst>
              </p:cNvPr>
              <p:cNvSpPr/>
              <p:nvPr/>
            </p:nvSpPr>
            <p:spPr>
              <a:xfrm>
                <a:off x="7766122" y="2931558"/>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Oval 8">
                <a:extLst>
                  <a:ext uri="{FF2B5EF4-FFF2-40B4-BE49-F238E27FC236}">
                    <a16:creationId xmlns:a16="http://schemas.microsoft.com/office/drawing/2014/main" id="{E9D9C745-FB71-4C52-B4D3-88A7BCA7D28A}"/>
                  </a:ext>
                </a:extLst>
              </p:cNvPr>
              <p:cNvSpPr/>
              <p:nvPr/>
            </p:nvSpPr>
            <p:spPr>
              <a:xfrm>
                <a:off x="8338460" y="2556160"/>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Oval 9">
                <a:extLst>
                  <a:ext uri="{FF2B5EF4-FFF2-40B4-BE49-F238E27FC236}">
                    <a16:creationId xmlns:a16="http://schemas.microsoft.com/office/drawing/2014/main" id="{03291F70-6541-4B3D-996E-E1F939B225C5}"/>
                  </a:ext>
                </a:extLst>
              </p:cNvPr>
              <p:cNvSpPr/>
              <p:nvPr/>
            </p:nvSpPr>
            <p:spPr>
              <a:xfrm>
                <a:off x="7551683" y="3550725"/>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Oval 10">
                <a:extLst>
                  <a:ext uri="{FF2B5EF4-FFF2-40B4-BE49-F238E27FC236}">
                    <a16:creationId xmlns:a16="http://schemas.microsoft.com/office/drawing/2014/main" id="{DEDB0606-3701-4533-9669-EC16EFA7B775}"/>
                  </a:ext>
                </a:extLst>
              </p:cNvPr>
              <p:cNvSpPr/>
              <p:nvPr/>
            </p:nvSpPr>
            <p:spPr>
              <a:xfrm>
                <a:off x="8618191" y="3168401"/>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Oval 11">
                <a:extLst>
                  <a:ext uri="{FF2B5EF4-FFF2-40B4-BE49-F238E27FC236}">
                    <a16:creationId xmlns:a16="http://schemas.microsoft.com/office/drawing/2014/main" id="{3E7F42A3-6C66-4D86-B846-6F1C555D9FF3}"/>
                  </a:ext>
                </a:extLst>
              </p:cNvPr>
              <p:cNvSpPr/>
              <p:nvPr/>
            </p:nvSpPr>
            <p:spPr>
              <a:xfrm>
                <a:off x="8999522" y="2663698"/>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Oval 12">
                <a:extLst>
                  <a:ext uri="{FF2B5EF4-FFF2-40B4-BE49-F238E27FC236}">
                    <a16:creationId xmlns:a16="http://schemas.microsoft.com/office/drawing/2014/main" id="{DC6F3F23-F330-401C-A094-3DFB263382A0}"/>
                  </a:ext>
                </a:extLst>
              </p:cNvPr>
              <p:cNvSpPr/>
              <p:nvPr/>
            </p:nvSpPr>
            <p:spPr>
              <a:xfrm>
                <a:off x="8226304" y="3491345"/>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Oval 13">
                <a:extLst>
                  <a:ext uri="{FF2B5EF4-FFF2-40B4-BE49-F238E27FC236}">
                    <a16:creationId xmlns:a16="http://schemas.microsoft.com/office/drawing/2014/main" id="{9472E65E-67B2-48B0-86E0-1AAAF74D5BAD}"/>
                  </a:ext>
                </a:extLst>
              </p:cNvPr>
              <p:cNvSpPr/>
              <p:nvPr/>
            </p:nvSpPr>
            <p:spPr>
              <a:xfrm>
                <a:off x="8647217" y="3768434"/>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Oval 14">
                <a:extLst>
                  <a:ext uri="{FF2B5EF4-FFF2-40B4-BE49-F238E27FC236}">
                    <a16:creationId xmlns:a16="http://schemas.microsoft.com/office/drawing/2014/main" id="{E78740F9-B837-448B-8A54-5859F587C021}"/>
                  </a:ext>
                </a:extLst>
              </p:cNvPr>
              <p:cNvSpPr/>
              <p:nvPr/>
            </p:nvSpPr>
            <p:spPr>
              <a:xfrm>
                <a:off x="9133447" y="3322119"/>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Oval 15">
                <a:extLst>
                  <a:ext uri="{FF2B5EF4-FFF2-40B4-BE49-F238E27FC236}">
                    <a16:creationId xmlns:a16="http://schemas.microsoft.com/office/drawing/2014/main" id="{2729E103-2669-415E-903E-897B71BD37A5}"/>
                  </a:ext>
                </a:extLst>
              </p:cNvPr>
              <p:cNvSpPr/>
              <p:nvPr/>
            </p:nvSpPr>
            <p:spPr>
              <a:xfrm>
                <a:off x="8818092" y="2100279"/>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Oval 16">
                <a:extLst>
                  <a:ext uri="{FF2B5EF4-FFF2-40B4-BE49-F238E27FC236}">
                    <a16:creationId xmlns:a16="http://schemas.microsoft.com/office/drawing/2014/main" id="{3EA17B80-44A6-4DD8-8A56-23A456DB55F8}"/>
                  </a:ext>
                </a:extLst>
              </p:cNvPr>
              <p:cNvSpPr/>
              <p:nvPr/>
            </p:nvSpPr>
            <p:spPr>
              <a:xfrm>
                <a:off x="7842999" y="3816922"/>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Oval 17">
                <a:extLst>
                  <a:ext uri="{FF2B5EF4-FFF2-40B4-BE49-F238E27FC236}">
                    <a16:creationId xmlns:a16="http://schemas.microsoft.com/office/drawing/2014/main" id="{4571D4A5-4CC7-49BF-8472-6EDF4CC9C659}"/>
                  </a:ext>
                </a:extLst>
              </p:cNvPr>
              <p:cNvSpPr/>
              <p:nvPr/>
            </p:nvSpPr>
            <p:spPr>
              <a:xfrm>
                <a:off x="7391750" y="3940959"/>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Oval 18">
                <a:extLst>
                  <a:ext uri="{FF2B5EF4-FFF2-40B4-BE49-F238E27FC236}">
                    <a16:creationId xmlns:a16="http://schemas.microsoft.com/office/drawing/2014/main" id="{32FD2DCC-C9B1-46E1-B61F-66485EDD97CE}"/>
                  </a:ext>
                </a:extLst>
              </p:cNvPr>
              <p:cNvSpPr/>
              <p:nvPr/>
            </p:nvSpPr>
            <p:spPr>
              <a:xfrm>
                <a:off x="8233884" y="3947052"/>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Oval 19">
                <a:extLst>
                  <a:ext uri="{FF2B5EF4-FFF2-40B4-BE49-F238E27FC236}">
                    <a16:creationId xmlns:a16="http://schemas.microsoft.com/office/drawing/2014/main" id="{80637142-167B-4F39-B8B9-24E736FAA4E8}"/>
                  </a:ext>
                </a:extLst>
              </p:cNvPr>
              <p:cNvSpPr/>
              <p:nvPr/>
            </p:nvSpPr>
            <p:spPr>
              <a:xfrm>
                <a:off x="8173845" y="4568870"/>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Oval 20">
                <a:extLst>
                  <a:ext uri="{FF2B5EF4-FFF2-40B4-BE49-F238E27FC236}">
                    <a16:creationId xmlns:a16="http://schemas.microsoft.com/office/drawing/2014/main" id="{3BB28A37-FC21-46F2-A431-70C544A29393}"/>
                  </a:ext>
                </a:extLst>
              </p:cNvPr>
              <p:cNvSpPr/>
              <p:nvPr/>
            </p:nvSpPr>
            <p:spPr>
              <a:xfrm>
                <a:off x="7527651" y="4856315"/>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Oval 21">
                <a:extLst>
                  <a:ext uri="{FF2B5EF4-FFF2-40B4-BE49-F238E27FC236}">
                    <a16:creationId xmlns:a16="http://schemas.microsoft.com/office/drawing/2014/main" id="{60A0C408-9390-49E0-A95D-0C6907A7AFE4}"/>
                  </a:ext>
                </a:extLst>
              </p:cNvPr>
              <p:cNvSpPr/>
              <p:nvPr/>
            </p:nvSpPr>
            <p:spPr>
              <a:xfrm>
                <a:off x="8683506" y="4543949"/>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Oval 22">
                <a:extLst>
                  <a:ext uri="{FF2B5EF4-FFF2-40B4-BE49-F238E27FC236}">
                    <a16:creationId xmlns:a16="http://schemas.microsoft.com/office/drawing/2014/main" id="{4E3C3DC5-E929-47ED-B79E-EC642782A785}"/>
                  </a:ext>
                </a:extLst>
              </p:cNvPr>
              <p:cNvSpPr/>
              <p:nvPr/>
            </p:nvSpPr>
            <p:spPr>
              <a:xfrm>
                <a:off x="9281236" y="3790687"/>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Oval 23">
                <a:extLst>
                  <a:ext uri="{FF2B5EF4-FFF2-40B4-BE49-F238E27FC236}">
                    <a16:creationId xmlns:a16="http://schemas.microsoft.com/office/drawing/2014/main" id="{007F78D2-362D-4CDE-AD65-A2F7EDED1F85}"/>
                  </a:ext>
                </a:extLst>
              </p:cNvPr>
              <p:cNvSpPr/>
              <p:nvPr/>
            </p:nvSpPr>
            <p:spPr>
              <a:xfrm>
                <a:off x="8364190" y="4849738"/>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Oval 24">
                <a:extLst>
                  <a:ext uri="{FF2B5EF4-FFF2-40B4-BE49-F238E27FC236}">
                    <a16:creationId xmlns:a16="http://schemas.microsoft.com/office/drawing/2014/main" id="{BFAC297C-29A9-453A-B2A2-F16A321E9302}"/>
                  </a:ext>
                </a:extLst>
              </p:cNvPr>
              <p:cNvSpPr/>
              <p:nvPr/>
            </p:nvSpPr>
            <p:spPr>
              <a:xfrm>
                <a:off x="8675574" y="4152962"/>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Oval 25">
                <a:extLst>
                  <a:ext uri="{FF2B5EF4-FFF2-40B4-BE49-F238E27FC236}">
                    <a16:creationId xmlns:a16="http://schemas.microsoft.com/office/drawing/2014/main" id="{BE452C29-E3D7-4934-BF2E-FB085380E66A}"/>
                  </a:ext>
                </a:extLst>
              </p:cNvPr>
              <p:cNvSpPr/>
              <p:nvPr/>
            </p:nvSpPr>
            <p:spPr>
              <a:xfrm>
                <a:off x="9295747" y="4725377"/>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Oval 26">
                <a:extLst>
                  <a:ext uri="{FF2B5EF4-FFF2-40B4-BE49-F238E27FC236}">
                    <a16:creationId xmlns:a16="http://schemas.microsoft.com/office/drawing/2014/main" id="{9236693F-599A-4E04-AE99-F3E3B60DABFA}"/>
                  </a:ext>
                </a:extLst>
              </p:cNvPr>
              <p:cNvSpPr/>
              <p:nvPr/>
            </p:nvSpPr>
            <p:spPr>
              <a:xfrm>
                <a:off x="9030527" y="4080160"/>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Oval 27">
                <a:extLst>
                  <a:ext uri="{FF2B5EF4-FFF2-40B4-BE49-F238E27FC236}">
                    <a16:creationId xmlns:a16="http://schemas.microsoft.com/office/drawing/2014/main" id="{1C13417D-D4E3-42A8-9690-8F60C55F9D07}"/>
                  </a:ext>
                </a:extLst>
              </p:cNvPr>
              <p:cNvSpPr/>
              <p:nvPr/>
            </p:nvSpPr>
            <p:spPr>
              <a:xfrm>
                <a:off x="7739415" y="4435092"/>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Oval 28">
                <a:extLst>
                  <a:ext uri="{FF2B5EF4-FFF2-40B4-BE49-F238E27FC236}">
                    <a16:creationId xmlns:a16="http://schemas.microsoft.com/office/drawing/2014/main" id="{AE17D368-BB0A-45FB-85EF-337573DD4894}"/>
                  </a:ext>
                </a:extLst>
              </p:cNvPr>
              <p:cNvSpPr/>
              <p:nvPr/>
            </p:nvSpPr>
            <p:spPr>
              <a:xfrm>
                <a:off x="7383139" y="4331186"/>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Oval 29">
                <a:extLst>
                  <a:ext uri="{FF2B5EF4-FFF2-40B4-BE49-F238E27FC236}">
                    <a16:creationId xmlns:a16="http://schemas.microsoft.com/office/drawing/2014/main" id="{6BCAEE34-8DA1-4A40-A3ED-B6934DF0A348}"/>
                  </a:ext>
                </a:extLst>
              </p:cNvPr>
              <p:cNvSpPr/>
              <p:nvPr/>
            </p:nvSpPr>
            <p:spPr>
              <a:xfrm>
                <a:off x="7916565" y="4159639"/>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Oval 30">
                <a:extLst>
                  <a:ext uri="{FF2B5EF4-FFF2-40B4-BE49-F238E27FC236}">
                    <a16:creationId xmlns:a16="http://schemas.microsoft.com/office/drawing/2014/main" id="{F870171E-71CD-4441-BD39-D13F961A6161}"/>
                  </a:ext>
                </a:extLst>
              </p:cNvPr>
              <p:cNvSpPr/>
              <p:nvPr/>
            </p:nvSpPr>
            <p:spPr>
              <a:xfrm>
                <a:off x="9378866" y="4261911"/>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 name="Oval 31">
                <a:extLst>
                  <a:ext uri="{FF2B5EF4-FFF2-40B4-BE49-F238E27FC236}">
                    <a16:creationId xmlns:a16="http://schemas.microsoft.com/office/drawing/2014/main" id="{023840B6-33C2-4282-955E-4BF746929754}"/>
                  </a:ext>
                </a:extLst>
              </p:cNvPr>
              <p:cNvSpPr/>
              <p:nvPr/>
            </p:nvSpPr>
            <p:spPr>
              <a:xfrm>
                <a:off x="7906991" y="4808170"/>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Oval 32">
                <a:extLst>
                  <a:ext uri="{FF2B5EF4-FFF2-40B4-BE49-F238E27FC236}">
                    <a16:creationId xmlns:a16="http://schemas.microsoft.com/office/drawing/2014/main" id="{8F3AC9CC-AC45-40E7-A7A9-2048730B2A1F}"/>
                  </a:ext>
                </a:extLst>
              </p:cNvPr>
              <p:cNvSpPr/>
              <p:nvPr/>
            </p:nvSpPr>
            <p:spPr>
              <a:xfrm>
                <a:off x="9029211" y="4489519"/>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Oval 33">
                <a:extLst>
                  <a:ext uri="{FF2B5EF4-FFF2-40B4-BE49-F238E27FC236}">
                    <a16:creationId xmlns:a16="http://schemas.microsoft.com/office/drawing/2014/main" id="{C1983651-DC4B-4059-B684-D11187A05CB2}"/>
                  </a:ext>
                </a:extLst>
              </p:cNvPr>
              <p:cNvSpPr/>
              <p:nvPr/>
            </p:nvSpPr>
            <p:spPr>
              <a:xfrm>
                <a:off x="7297386" y="4655769"/>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Oval 34">
                <a:extLst>
                  <a:ext uri="{FF2B5EF4-FFF2-40B4-BE49-F238E27FC236}">
                    <a16:creationId xmlns:a16="http://schemas.microsoft.com/office/drawing/2014/main" id="{EC7456E1-70DE-446D-B474-7B2E180C328B}"/>
                  </a:ext>
                </a:extLst>
              </p:cNvPr>
              <p:cNvSpPr/>
              <p:nvPr/>
            </p:nvSpPr>
            <p:spPr>
              <a:xfrm>
                <a:off x="8419605" y="4323259"/>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Oval 35">
                <a:extLst>
                  <a:ext uri="{FF2B5EF4-FFF2-40B4-BE49-F238E27FC236}">
                    <a16:creationId xmlns:a16="http://schemas.microsoft.com/office/drawing/2014/main" id="{09F02984-452E-4BCE-B3E3-29ACAAD9D45B}"/>
                  </a:ext>
                </a:extLst>
              </p:cNvPr>
              <p:cNvSpPr/>
              <p:nvPr/>
            </p:nvSpPr>
            <p:spPr>
              <a:xfrm>
                <a:off x="8835247" y="4849735"/>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cxnSp>
          <p:nvCxnSpPr>
            <p:cNvPr id="39" name="Straight Arrow Connector 38">
              <a:extLst>
                <a:ext uri="{FF2B5EF4-FFF2-40B4-BE49-F238E27FC236}">
                  <a16:creationId xmlns:a16="http://schemas.microsoft.com/office/drawing/2014/main" id="{58F4E173-3502-4A5D-ADDE-65AF4DE6529D}"/>
                </a:ext>
              </a:extLst>
            </p:cNvPr>
            <p:cNvCxnSpPr>
              <a:cxnSpLocks/>
            </p:cNvCxnSpPr>
            <p:nvPr/>
          </p:nvCxnSpPr>
          <p:spPr>
            <a:xfrm flipV="1">
              <a:off x="2611333" y="1957015"/>
              <a:ext cx="0" cy="401781"/>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50C8F2D5-2D41-4AC8-9CB4-ACDF927D8270}"/>
                </a:ext>
              </a:extLst>
            </p:cNvPr>
            <p:cNvCxnSpPr>
              <a:cxnSpLocks/>
            </p:cNvCxnSpPr>
            <p:nvPr/>
          </p:nvCxnSpPr>
          <p:spPr>
            <a:xfrm flipV="1">
              <a:off x="4010635" y="2317231"/>
              <a:ext cx="0" cy="401781"/>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8309A1D4-6B49-475C-AC2B-A0A88369946B}"/>
                </a:ext>
              </a:extLst>
            </p:cNvPr>
            <p:cNvCxnSpPr>
              <a:cxnSpLocks/>
            </p:cNvCxnSpPr>
            <p:nvPr/>
          </p:nvCxnSpPr>
          <p:spPr>
            <a:xfrm flipV="1">
              <a:off x="2765587" y="2600244"/>
              <a:ext cx="0" cy="401781"/>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9D23B7E1-2E88-4A7C-91A9-03A77947159F}"/>
                </a:ext>
              </a:extLst>
            </p:cNvPr>
            <p:cNvCxnSpPr>
              <a:cxnSpLocks/>
            </p:cNvCxnSpPr>
            <p:nvPr/>
          </p:nvCxnSpPr>
          <p:spPr>
            <a:xfrm flipV="1">
              <a:off x="3333198" y="2212215"/>
              <a:ext cx="0" cy="401781"/>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43" name="TextBox 42">
            <a:extLst>
              <a:ext uri="{FF2B5EF4-FFF2-40B4-BE49-F238E27FC236}">
                <a16:creationId xmlns:a16="http://schemas.microsoft.com/office/drawing/2014/main" id="{3ACDC2FE-880C-412F-A68D-ADF0BB22C7B7}"/>
              </a:ext>
            </a:extLst>
          </p:cNvPr>
          <p:cNvSpPr txBox="1"/>
          <p:nvPr/>
        </p:nvSpPr>
        <p:spPr>
          <a:xfrm>
            <a:off x="2135560" y="188641"/>
            <a:ext cx="7812868" cy="584775"/>
          </a:xfrm>
          <a:prstGeom prst="rect">
            <a:avLst/>
          </a:prstGeom>
          <a:noFill/>
        </p:spPr>
        <p:txBody>
          <a:bodyPr wrap="square" rtlCol="0">
            <a:spAutoFit/>
          </a:bodyPr>
          <a:lstStyle/>
          <a:p>
            <a:pPr algn="ctr"/>
            <a:r>
              <a:rPr lang="en-US" sz="3200" dirty="0"/>
              <a:t>Vertical Momentum Transfer - Upward </a:t>
            </a:r>
          </a:p>
        </p:txBody>
      </p:sp>
      <p:sp>
        <p:nvSpPr>
          <p:cNvPr id="44" name="TextBox 43">
            <a:extLst>
              <a:ext uri="{FF2B5EF4-FFF2-40B4-BE49-F238E27FC236}">
                <a16:creationId xmlns:a16="http://schemas.microsoft.com/office/drawing/2014/main" id="{949D9BD0-E81E-4706-A294-4039DD941E50}"/>
              </a:ext>
            </a:extLst>
          </p:cNvPr>
          <p:cNvSpPr txBox="1"/>
          <p:nvPr/>
        </p:nvSpPr>
        <p:spPr>
          <a:xfrm>
            <a:off x="5692110" y="1979172"/>
            <a:ext cx="4976397" cy="1200329"/>
          </a:xfrm>
          <a:prstGeom prst="rect">
            <a:avLst/>
          </a:prstGeom>
          <a:noFill/>
        </p:spPr>
        <p:txBody>
          <a:bodyPr wrap="square" rtlCol="0">
            <a:spAutoFit/>
          </a:bodyPr>
          <a:lstStyle/>
          <a:p>
            <a:r>
              <a:rPr lang="en-US" sz="2400" dirty="0"/>
              <a:t>Momentum transferred to the top of the balloon creates an upward pressure.</a:t>
            </a:r>
          </a:p>
        </p:txBody>
      </p:sp>
    </p:spTree>
    <p:extLst>
      <p:ext uri="{BB962C8B-B14F-4D97-AF65-F5344CB8AC3E}">
        <p14:creationId xmlns:p14="http://schemas.microsoft.com/office/powerpoint/2010/main" val="3736586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4815622-4338-4645-959A-FDB26D510CB1}"/>
              </a:ext>
            </a:extLst>
          </p:cNvPr>
          <p:cNvSpPr>
            <a:spLocks noGrp="1"/>
          </p:cNvSpPr>
          <p:nvPr>
            <p:ph type="sldNum" sz="quarter" idx="12"/>
          </p:nvPr>
        </p:nvSpPr>
        <p:spPr/>
        <p:txBody>
          <a:bodyPr/>
          <a:lstStyle/>
          <a:p>
            <a:fld id="{71CEFCF1-D22E-42B2-9433-8C449261D627}" type="slidenum">
              <a:rPr lang="en-US" smtClean="0"/>
              <a:t>15</a:t>
            </a:fld>
            <a:endParaRPr lang="en-US"/>
          </a:p>
        </p:txBody>
      </p:sp>
      <p:grpSp>
        <p:nvGrpSpPr>
          <p:cNvPr id="45" name="Group 44">
            <a:extLst>
              <a:ext uri="{FF2B5EF4-FFF2-40B4-BE49-F238E27FC236}">
                <a16:creationId xmlns:a16="http://schemas.microsoft.com/office/drawing/2014/main" id="{B4689601-82B6-4047-92F0-994A3C185D4F}"/>
              </a:ext>
            </a:extLst>
          </p:cNvPr>
          <p:cNvGrpSpPr/>
          <p:nvPr/>
        </p:nvGrpSpPr>
        <p:grpSpPr>
          <a:xfrm>
            <a:off x="2387667" y="1810517"/>
            <a:ext cx="2772229" cy="3600009"/>
            <a:chOff x="1943787" y="1810516"/>
            <a:chExt cx="2772229" cy="3600009"/>
          </a:xfrm>
        </p:grpSpPr>
        <p:grpSp>
          <p:nvGrpSpPr>
            <p:cNvPr id="5" name="Group 4">
              <a:extLst>
                <a:ext uri="{FF2B5EF4-FFF2-40B4-BE49-F238E27FC236}">
                  <a16:creationId xmlns:a16="http://schemas.microsoft.com/office/drawing/2014/main" id="{700C1068-F913-4B63-A1BD-4100616E66FF}"/>
                </a:ext>
              </a:extLst>
            </p:cNvPr>
            <p:cNvGrpSpPr/>
            <p:nvPr/>
          </p:nvGrpSpPr>
          <p:grpSpPr>
            <a:xfrm>
              <a:off x="1943787" y="1810516"/>
              <a:ext cx="2772229" cy="3600009"/>
              <a:chOff x="7057237" y="1767704"/>
              <a:chExt cx="2772229" cy="3600009"/>
            </a:xfrm>
          </p:grpSpPr>
          <p:grpSp>
            <p:nvGrpSpPr>
              <p:cNvPr id="6" name="Group 5">
                <a:extLst>
                  <a:ext uri="{FF2B5EF4-FFF2-40B4-BE49-F238E27FC236}">
                    <a16:creationId xmlns:a16="http://schemas.microsoft.com/office/drawing/2014/main" id="{86A3D66C-2EAA-4494-AA69-FE69BBAFDBF3}"/>
                  </a:ext>
                </a:extLst>
              </p:cNvPr>
              <p:cNvGrpSpPr/>
              <p:nvPr/>
            </p:nvGrpSpPr>
            <p:grpSpPr>
              <a:xfrm>
                <a:off x="7057237" y="1767704"/>
                <a:ext cx="2772229" cy="3600009"/>
                <a:chOff x="4833257" y="2249247"/>
                <a:chExt cx="2772229" cy="3600009"/>
              </a:xfrm>
            </p:grpSpPr>
            <p:sp>
              <p:nvSpPr>
                <p:cNvPr id="37" name="Rectangle: Rounded Corners 36">
                  <a:extLst>
                    <a:ext uri="{FF2B5EF4-FFF2-40B4-BE49-F238E27FC236}">
                      <a16:creationId xmlns:a16="http://schemas.microsoft.com/office/drawing/2014/main" id="{D3CE8FA4-891D-47BE-9DA6-285E4069B2F6}"/>
                    </a:ext>
                  </a:extLst>
                </p:cNvPr>
                <p:cNvSpPr/>
                <p:nvPr/>
              </p:nvSpPr>
              <p:spPr>
                <a:xfrm>
                  <a:off x="4833257" y="2249247"/>
                  <a:ext cx="2772229" cy="3335123"/>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Rectangle: Rounded Corners 37">
                  <a:extLst>
                    <a:ext uri="{FF2B5EF4-FFF2-40B4-BE49-F238E27FC236}">
                      <a16:creationId xmlns:a16="http://schemas.microsoft.com/office/drawing/2014/main" id="{10B8480B-04B3-4E14-B95E-71AAF192A240}"/>
                    </a:ext>
                  </a:extLst>
                </p:cNvPr>
                <p:cNvSpPr/>
                <p:nvPr/>
              </p:nvSpPr>
              <p:spPr>
                <a:xfrm>
                  <a:off x="5007429" y="2409371"/>
                  <a:ext cx="2452914" cy="343988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7" name="Oval 6">
                <a:extLst>
                  <a:ext uri="{FF2B5EF4-FFF2-40B4-BE49-F238E27FC236}">
                    <a16:creationId xmlns:a16="http://schemas.microsoft.com/office/drawing/2014/main" id="{229BE87B-AA90-455C-9B4F-11C97CB18261}"/>
                  </a:ext>
                </a:extLst>
              </p:cNvPr>
              <p:cNvSpPr/>
              <p:nvPr/>
            </p:nvSpPr>
            <p:spPr>
              <a:xfrm>
                <a:off x="7616704" y="2299850"/>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Oval 7">
                <a:extLst>
                  <a:ext uri="{FF2B5EF4-FFF2-40B4-BE49-F238E27FC236}">
                    <a16:creationId xmlns:a16="http://schemas.microsoft.com/office/drawing/2014/main" id="{C6432F54-DE81-4164-B074-E9AEFDCA49E0}"/>
                  </a:ext>
                </a:extLst>
              </p:cNvPr>
              <p:cNvSpPr/>
              <p:nvPr/>
            </p:nvSpPr>
            <p:spPr>
              <a:xfrm>
                <a:off x="7766122" y="2931558"/>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Oval 8">
                <a:extLst>
                  <a:ext uri="{FF2B5EF4-FFF2-40B4-BE49-F238E27FC236}">
                    <a16:creationId xmlns:a16="http://schemas.microsoft.com/office/drawing/2014/main" id="{71AAB015-5C63-44B7-96C0-E8072C476777}"/>
                  </a:ext>
                </a:extLst>
              </p:cNvPr>
              <p:cNvSpPr/>
              <p:nvPr/>
            </p:nvSpPr>
            <p:spPr>
              <a:xfrm>
                <a:off x="8338460" y="2556160"/>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Oval 9">
                <a:extLst>
                  <a:ext uri="{FF2B5EF4-FFF2-40B4-BE49-F238E27FC236}">
                    <a16:creationId xmlns:a16="http://schemas.microsoft.com/office/drawing/2014/main" id="{B33621EE-6BE0-4816-9BD9-29E79533D8D1}"/>
                  </a:ext>
                </a:extLst>
              </p:cNvPr>
              <p:cNvSpPr/>
              <p:nvPr/>
            </p:nvSpPr>
            <p:spPr>
              <a:xfrm>
                <a:off x="7551683" y="3550725"/>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Oval 10">
                <a:extLst>
                  <a:ext uri="{FF2B5EF4-FFF2-40B4-BE49-F238E27FC236}">
                    <a16:creationId xmlns:a16="http://schemas.microsoft.com/office/drawing/2014/main" id="{E5C2808E-98E6-47BC-B507-3DB746DA216C}"/>
                  </a:ext>
                </a:extLst>
              </p:cNvPr>
              <p:cNvSpPr/>
              <p:nvPr/>
            </p:nvSpPr>
            <p:spPr>
              <a:xfrm>
                <a:off x="8618191" y="3168401"/>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Oval 11">
                <a:extLst>
                  <a:ext uri="{FF2B5EF4-FFF2-40B4-BE49-F238E27FC236}">
                    <a16:creationId xmlns:a16="http://schemas.microsoft.com/office/drawing/2014/main" id="{DE088B9E-AA28-4D94-BF56-450A61370596}"/>
                  </a:ext>
                </a:extLst>
              </p:cNvPr>
              <p:cNvSpPr/>
              <p:nvPr/>
            </p:nvSpPr>
            <p:spPr>
              <a:xfrm>
                <a:off x="8999522" y="2663698"/>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Oval 12">
                <a:extLst>
                  <a:ext uri="{FF2B5EF4-FFF2-40B4-BE49-F238E27FC236}">
                    <a16:creationId xmlns:a16="http://schemas.microsoft.com/office/drawing/2014/main" id="{02F4A19E-4CCD-4026-A759-E0149611222C}"/>
                  </a:ext>
                </a:extLst>
              </p:cNvPr>
              <p:cNvSpPr/>
              <p:nvPr/>
            </p:nvSpPr>
            <p:spPr>
              <a:xfrm>
                <a:off x="8226304" y="3491345"/>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Oval 13">
                <a:extLst>
                  <a:ext uri="{FF2B5EF4-FFF2-40B4-BE49-F238E27FC236}">
                    <a16:creationId xmlns:a16="http://schemas.microsoft.com/office/drawing/2014/main" id="{B773022F-FC71-4989-970C-CDBA1BED412C}"/>
                  </a:ext>
                </a:extLst>
              </p:cNvPr>
              <p:cNvSpPr/>
              <p:nvPr/>
            </p:nvSpPr>
            <p:spPr>
              <a:xfrm>
                <a:off x="8647217" y="3768434"/>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Oval 14">
                <a:extLst>
                  <a:ext uri="{FF2B5EF4-FFF2-40B4-BE49-F238E27FC236}">
                    <a16:creationId xmlns:a16="http://schemas.microsoft.com/office/drawing/2014/main" id="{99E3E211-CAA7-4F7F-A419-86C19F8B7386}"/>
                  </a:ext>
                </a:extLst>
              </p:cNvPr>
              <p:cNvSpPr/>
              <p:nvPr/>
            </p:nvSpPr>
            <p:spPr>
              <a:xfrm>
                <a:off x="9133447" y="3322119"/>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Oval 15">
                <a:extLst>
                  <a:ext uri="{FF2B5EF4-FFF2-40B4-BE49-F238E27FC236}">
                    <a16:creationId xmlns:a16="http://schemas.microsoft.com/office/drawing/2014/main" id="{EA6BBBC5-3270-4C95-A9F3-80BB576DCB43}"/>
                  </a:ext>
                </a:extLst>
              </p:cNvPr>
              <p:cNvSpPr/>
              <p:nvPr/>
            </p:nvSpPr>
            <p:spPr>
              <a:xfrm>
                <a:off x="8818092" y="2100279"/>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Oval 16">
                <a:extLst>
                  <a:ext uri="{FF2B5EF4-FFF2-40B4-BE49-F238E27FC236}">
                    <a16:creationId xmlns:a16="http://schemas.microsoft.com/office/drawing/2014/main" id="{4346EFDE-91C0-4528-A053-39B806BCC54C}"/>
                  </a:ext>
                </a:extLst>
              </p:cNvPr>
              <p:cNvSpPr/>
              <p:nvPr/>
            </p:nvSpPr>
            <p:spPr>
              <a:xfrm>
                <a:off x="7842999" y="3816922"/>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Oval 17">
                <a:extLst>
                  <a:ext uri="{FF2B5EF4-FFF2-40B4-BE49-F238E27FC236}">
                    <a16:creationId xmlns:a16="http://schemas.microsoft.com/office/drawing/2014/main" id="{E8CD3EF6-D098-4853-8B89-2E0084C4E621}"/>
                  </a:ext>
                </a:extLst>
              </p:cNvPr>
              <p:cNvSpPr/>
              <p:nvPr/>
            </p:nvSpPr>
            <p:spPr>
              <a:xfrm>
                <a:off x="7391750" y="3940959"/>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Oval 18">
                <a:extLst>
                  <a:ext uri="{FF2B5EF4-FFF2-40B4-BE49-F238E27FC236}">
                    <a16:creationId xmlns:a16="http://schemas.microsoft.com/office/drawing/2014/main" id="{5734D11D-F4D6-45BA-A382-E570A2BEC8AE}"/>
                  </a:ext>
                </a:extLst>
              </p:cNvPr>
              <p:cNvSpPr/>
              <p:nvPr/>
            </p:nvSpPr>
            <p:spPr>
              <a:xfrm>
                <a:off x="8233884" y="3947052"/>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Oval 19">
                <a:extLst>
                  <a:ext uri="{FF2B5EF4-FFF2-40B4-BE49-F238E27FC236}">
                    <a16:creationId xmlns:a16="http://schemas.microsoft.com/office/drawing/2014/main" id="{70E64712-083B-4596-8A8B-8779BBA68647}"/>
                  </a:ext>
                </a:extLst>
              </p:cNvPr>
              <p:cNvSpPr/>
              <p:nvPr/>
            </p:nvSpPr>
            <p:spPr>
              <a:xfrm>
                <a:off x="8173845" y="4568870"/>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Oval 20">
                <a:extLst>
                  <a:ext uri="{FF2B5EF4-FFF2-40B4-BE49-F238E27FC236}">
                    <a16:creationId xmlns:a16="http://schemas.microsoft.com/office/drawing/2014/main" id="{78C0C7C8-4B81-498D-B9D6-8290984B1688}"/>
                  </a:ext>
                </a:extLst>
              </p:cNvPr>
              <p:cNvSpPr/>
              <p:nvPr/>
            </p:nvSpPr>
            <p:spPr>
              <a:xfrm>
                <a:off x="7527651" y="4856315"/>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Oval 21">
                <a:extLst>
                  <a:ext uri="{FF2B5EF4-FFF2-40B4-BE49-F238E27FC236}">
                    <a16:creationId xmlns:a16="http://schemas.microsoft.com/office/drawing/2014/main" id="{3981C4B7-BC8D-407D-95E4-B0E0435B1A4C}"/>
                  </a:ext>
                </a:extLst>
              </p:cNvPr>
              <p:cNvSpPr/>
              <p:nvPr/>
            </p:nvSpPr>
            <p:spPr>
              <a:xfrm>
                <a:off x="8683506" y="4543949"/>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Oval 22">
                <a:extLst>
                  <a:ext uri="{FF2B5EF4-FFF2-40B4-BE49-F238E27FC236}">
                    <a16:creationId xmlns:a16="http://schemas.microsoft.com/office/drawing/2014/main" id="{15377BB8-DD43-47AE-93B4-E7E82EAA9AD9}"/>
                  </a:ext>
                </a:extLst>
              </p:cNvPr>
              <p:cNvSpPr/>
              <p:nvPr/>
            </p:nvSpPr>
            <p:spPr>
              <a:xfrm>
                <a:off x="9281236" y="3790687"/>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Oval 23">
                <a:extLst>
                  <a:ext uri="{FF2B5EF4-FFF2-40B4-BE49-F238E27FC236}">
                    <a16:creationId xmlns:a16="http://schemas.microsoft.com/office/drawing/2014/main" id="{79D1BA9B-A009-4852-9959-60A505CD9558}"/>
                  </a:ext>
                </a:extLst>
              </p:cNvPr>
              <p:cNvSpPr/>
              <p:nvPr/>
            </p:nvSpPr>
            <p:spPr>
              <a:xfrm>
                <a:off x="8364190" y="4849738"/>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Oval 24">
                <a:extLst>
                  <a:ext uri="{FF2B5EF4-FFF2-40B4-BE49-F238E27FC236}">
                    <a16:creationId xmlns:a16="http://schemas.microsoft.com/office/drawing/2014/main" id="{765733AC-0568-4F8D-9A2C-EC673532EAB6}"/>
                  </a:ext>
                </a:extLst>
              </p:cNvPr>
              <p:cNvSpPr/>
              <p:nvPr/>
            </p:nvSpPr>
            <p:spPr>
              <a:xfrm>
                <a:off x="8675574" y="4152962"/>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Oval 25">
                <a:extLst>
                  <a:ext uri="{FF2B5EF4-FFF2-40B4-BE49-F238E27FC236}">
                    <a16:creationId xmlns:a16="http://schemas.microsoft.com/office/drawing/2014/main" id="{14CA95F5-0125-470D-8096-1F10CFCEFB64}"/>
                  </a:ext>
                </a:extLst>
              </p:cNvPr>
              <p:cNvSpPr/>
              <p:nvPr/>
            </p:nvSpPr>
            <p:spPr>
              <a:xfrm>
                <a:off x="9295747" y="4725377"/>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Oval 26">
                <a:extLst>
                  <a:ext uri="{FF2B5EF4-FFF2-40B4-BE49-F238E27FC236}">
                    <a16:creationId xmlns:a16="http://schemas.microsoft.com/office/drawing/2014/main" id="{32F3CF6F-3A65-4802-BD41-4E98B303D499}"/>
                  </a:ext>
                </a:extLst>
              </p:cNvPr>
              <p:cNvSpPr/>
              <p:nvPr/>
            </p:nvSpPr>
            <p:spPr>
              <a:xfrm>
                <a:off x="9030527" y="4080160"/>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Oval 27">
                <a:extLst>
                  <a:ext uri="{FF2B5EF4-FFF2-40B4-BE49-F238E27FC236}">
                    <a16:creationId xmlns:a16="http://schemas.microsoft.com/office/drawing/2014/main" id="{DA4F3BC1-0A3C-4C44-A937-E8E5F9F6E7D4}"/>
                  </a:ext>
                </a:extLst>
              </p:cNvPr>
              <p:cNvSpPr/>
              <p:nvPr/>
            </p:nvSpPr>
            <p:spPr>
              <a:xfrm>
                <a:off x="7739415" y="4435092"/>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Oval 28">
                <a:extLst>
                  <a:ext uri="{FF2B5EF4-FFF2-40B4-BE49-F238E27FC236}">
                    <a16:creationId xmlns:a16="http://schemas.microsoft.com/office/drawing/2014/main" id="{328A5BEE-E6F7-4DAB-93A0-FDE3D3E69498}"/>
                  </a:ext>
                </a:extLst>
              </p:cNvPr>
              <p:cNvSpPr/>
              <p:nvPr/>
            </p:nvSpPr>
            <p:spPr>
              <a:xfrm>
                <a:off x="7383139" y="4331186"/>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Oval 29">
                <a:extLst>
                  <a:ext uri="{FF2B5EF4-FFF2-40B4-BE49-F238E27FC236}">
                    <a16:creationId xmlns:a16="http://schemas.microsoft.com/office/drawing/2014/main" id="{F3D04D7D-6443-48E5-AD07-FD967B9B0D7D}"/>
                  </a:ext>
                </a:extLst>
              </p:cNvPr>
              <p:cNvSpPr/>
              <p:nvPr/>
            </p:nvSpPr>
            <p:spPr>
              <a:xfrm>
                <a:off x="7916565" y="4159639"/>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Oval 30">
                <a:extLst>
                  <a:ext uri="{FF2B5EF4-FFF2-40B4-BE49-F238E27FC236}">
                    <a16:creationId xmlns:a16="http://schemas.microsoft.com/office/drawing/2014/main" id="{76AA14BF-C34A-4BFA-8939-E1036891563A}"/>
                  </a:ext>
                </a:extLst>
              </p:cNvPr>
              <p:cNvSpPr/>
              <p:nvPr/>
            </p:nvSpPr>
            <p:spPr>
              <a:xfrm>
                <a:off x="9378866" y="4261911"/>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 name="Oval 31">
                <a:extLst>
                  <a:ext uri="{FF2B5EF4-FFF2-40B4-BE49-F238E27FC236}">
                    <a16:creationId xmlns:a16="http://schemas.microsoft.com/office/drawing/2014/main" id="{CE54AF34-7B56-450E-AAAD-41DF3104434B}"/>
                  </a:ext>
                </a:extLst>
              </p:cNvPr>
              <p:cNvSpPr/>
              <p:nvPr/>
            </p:nvSpPr>
            <p:spPr>
              <a:xfrm>
                <a:off x="7906991" y="4808170"/>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Oval 32">
                <a:extLst>
                  <a:ext uri="{FF2B5EF4-FFF2-40B4-BE49-F238E27FC236}">
                    <a16:creationId xmlns:a16="http://schemas.microsoft.com/office/drawing/2014/main" id="{F939E8B7-68E0-46F3-82AF-8756F663F40F}"/>
                  </a:ext>
                </a:extLst>
              </p:cNvPr>
              <p:cNvSpPr/>
              <p:nvPr/>
            </p:nvSpPr>
            <p:spPr>
              <a:xfrm>
                <a:off x="9029211" y="4489519"/>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Oval 33">
                <a:extLst>
                  <a:ext uri="{FF2B5EF4-FFF2-40B4-BE49-F238E27FC236}">
                    <a16:creationId xmlns:a16="http://schemas.microsoft.com/office/drawing/2014/main" id="{A15EBC3C-6398-472F-ABE1-05A6A4551C47}"/>
                  </a:ext>
                </a:extLst>
              </p:cNvPr>
              <p:cNvSpPr/>
              <p:nvPr/>
            </p:nvSpPr>
            <p:spPr>
              <a:xfrm>
                <a:off x="7297386" y="4655769"/>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Oval 34">
                <a:extLst>
                  <a:ext uri="{FF2B5EF4-FFF2-40B4-BE49-F238E27FC236}">
                    <a16:creationId xmlns:a16="http://schemas.microsoft.com/office/drawing/2014/main" id="{DCFE9FB7-77B9-4742-9FB3-9F9DF316D13C}"/>
                  </a:ext>
                </a:extLst>
              </p:cNvPr>
              <p:cNvSpPr/>
              <p:nvPr/>
            </p:nvSpPr>
            <p:spPr>
              <a:xfrm>
                <a:off x="8419605" y="4323259"/>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Oval 35">
                <a:extLst>
                  <a:ext uri="{FF2B5EF4-FFF2-40B4-BE49-F238E27FC236}">
                    <a16:creationId xmlns:a16="http://schemas.microsoft.com/office/drawing/2014/main" id="{B71D0FEE-C284-4091-BBBD-5507833D2D52}"/>
                  </a:ext>
                </a:extLst>
              </p:cNvPr>
              <p:cNvSpPr/>
              <p:nvPr/>
            </p:nvSpPr>
            <p:spPr>
              <a:xfrm>
                <a:off x="8835247" y="4849735"/>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cxnSp>
          <p:nvCxnSpPr>
            <p:cNvPr id="39" name="Straight Arrow Connector 38">
              <a:extLst>
                <a:ext uri="{FF2B5EF4-FFF2-40B4-BE49-F238E27FC236}">
                  <a16:creationId xmlns:a16="http://schemas.microsoft.com/office/drawing/2014/main" id="{7AF55CA1-8B16-4B43-B395-44186B3917D7}"/>
                </a:ext>
              </a:extLst>
            </p:cNvPr>
            <p:cNvCxnSpPr/>
            <p:nvPr/>
          </p:nvCxnSpPr>
          <p:spPr>
            <a:xfrm>
              <a:off x="2771114" y="3191756"/>
              <a:ext cx="0" cy="401781"/>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8A111DCB-5C0C-43FA-9786-E42308AD02AD}"/>
                </a:ext>
              </a:extLst>
            </p:cNvPr>
            <p:cNvCxnSpPr/>
            <p:nvPr/>
          </p:nvCxnSpPr>
          <p:spPr>
            <a:xfrm>
              <a:off x="3228314" y="3718233"/>
              <a:ext cx="0" cy="401781"/>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38F0D683-9909-49DC-B6F5-D6C181C22BB5}"/>
                </a:ext>
              </a:extLst>
            </p:cNvPr>
            <p:cNvCxnSpPr/>
            <p:nvPr/>
          </p:nvCxnSpPr>
          <p:spPr>
            <a:xfrm>
              <a:off x="4281264" y="4050736"/>
              <a:ext cx="0" cy="401781"/>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F72B4263-4F64-4D1A-B1EE-B220AB3220FA}"/>
                </a:ext>
              </a:extLst>
            </p:cNvPr>
            <p:cNvCxnSpPr/>
            <p:nvPr/>
          </p:nvCxnSpPr>
          <p:spPr>
            <a:xfrm>
              <a:off x="3172899" y="4812745"/>
              <a:ext cx="0" cy="401781"/>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43" name="TextBox 42">
            <a:extLst>
              <a:ext uri="{FF2B5EF4-FFF2-40B4-BE49-F238E27FC236}">
                <a16:creationId xmlns:a16="http://schemas.microsoft.com/office/drawing/2014/main" id="{E10821FC-2764-447C-8E48-4845884DBCE2}"/>
              </a:ext>
            </a:extLst>
          </p:cNvPr>
          <p:cNvSpPr txBox="1"/>
          <p:nvPr/>
        </p:nvSpPr>
        <p:spPr>
          <a:xfrm>
            <a:off x="2135560" y="188641"/>
            <a:ext cx="7812868" cy="584775"/>
          </a:xfrm>
          <a:prstGeom prst="rect">
            <a:avLst/>
          </a:prstGeom>
          <a:noFill/>
        </p:spPr>
        <p:txBody>
          <a:bodyPr wrap="square" rtlCol="0">
            <a:spAutoFit/>
          </a:bodyPr>
          <a:lstStyle/>
          <a:p>
            <a:pPr algn="ctr"/>
            <a:r>
              <a:rPr lang="en-US" sz="3200" dirty="0"/>
              <a:t>Vertical Momentum Transfer - Downward </a:t>
            </a:r>
          </a:p>
        </p:txBody>
      </p:sp>
      <p:sp>
        <p:nvSpPr>
          <p:cNvPr id="44" name="TextBox 43">
            <a:extLst>
              <a:ext uri="{FF2B5EF4-FFF2-40B4-BE49-F238E27FC236}">
                <a16:creationId xmlns:a16="http://schemas.microsoft.com/office/drawing/2014/main" id="{741E056B-6561-4D26-8749-82FCE7D46BE2}"/>
              </a:ext>
            </a:extLst>
          </p:cNvPr>
          <p:cNvSpPr txBox="1"/>
          <p:nvPr/>
        </p:nvSpPr>
        <p:spPr>
          <a:xfrm>
            <a:off x="5858905" y="2138457"/>
            <a:ext cx="5542145" cy="1938992"/>
          </a:xfrm>
          <a:prstGeom prst="rect">
            <a:avLst/>
          </a:prstGeom>
          <a:noFill/>
        </p:spPr>
        <p:txBody>
          <a:bodyPr wrap="square" rtlCol="0">
            <a:spAutoFit/>
          </a:bodyPr>
          <a:lstStyle/>
          <a:p>
            <a:r>
              <a:rPr lang="en-US" sz="2400" dirty="0"/>
              <a:t>Any momentum that eventually gets transferred in the downward direction does not get transferred to the balloon because there is no bottom surface for the molecules to interact with.</a:t>
            </a:r>
          </a:p>
        </p:txBody>
      </p:sp>
    </p:spTree>
    <p:extLst>
      <p:ext uri="{BB962C8B-B14F-4D97-AF65-F5344CB8AC3E}">
        <p14:creationId xmlns:p14="http://schemas.microsoft.com/office/powerpoint/2010/main" val="108795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135560" y="188641"/>
            <a:ext cx="7812868" cy="584775"/>
          </a:xfrm>
          <a:prstGeom prst="rect">
            <a:avLst/>
          </a:prstGeom>
          <a:noFill/>
        </p:spPr>
        <p:txBody>
          <a:bodyPr wrap="square" rtlCol="0">
            <a:spAutoFit/>
          </a:bodyPr>
          <a:lstStyle/>
          <a:p>
            <a:pPr algn="ctr"/>
            <a:r>
              <a:rPr lang="en-US" sz="3200" dirty="0"/>
              <a:t>Converting “Pressure” to “Force” </a:t>
            </a:r>
          </a:p>
        </p:txBody>
      </p:sp>
      <p:sp>
        <p:nvSpPr>
          <p:cNvPr id="79" name="Slide Number Placeholder 78"/>
          <p:cNvSpPr>
            <a:spLocks noGrp="1"/>
          </p:cNvSpPr>
          <p:nvPr>
            <p:ph type="sldNum" sz="quarter" idx="12"/>
          </p:nvPr>
        </p:nvSpPr>
        <p:spPr/>
        <p:txBody>
          <a:bodyPr/>
          <a:lstStyle/>
          <a:p>
            <a:fld id="{71CEFCF1-D22E-42B2-9433-8C449261D627}" type="slidenum">
              <a:rPr lang="en-US" smtClean="0"/>
              <a:t>16</a:t>
            </a:fld>
            <a:endParaRPr lang="en-US"/>
          </a:p>
        </p:txBody>
      </p:sp>
      <p:sp>
        <p:nvSpPr>
          <p:cNvPr id="12" name="TextBox 11">
            <a:extLst>
              <a:ext uri="{FF2B5EF4-FFF2-40B4-BE49-F238E27FC236}">
                <a16:creationId xmlns:a16="http://schemas.microsoft.com/office/drawing/2014/main" id="{B3118D7E-8DF9-4D25-B3F4-E401EB668423}"/>
              </a:ext>
            </a:extLst>
          </p:cNvPr>
          <p:cNvSpPr txBox="1"/>
          <p:nvPr/>
        </p:nvSpPr>
        <p:spPr>
          <a:xfrm>
            <a:off x="5988424" y="1128227"/>
            <a:ext cx="4222118" cy="830997"/>
          </a:xfrm>
          <a:prstGeom prst="rect">
            <a:avLst/>
          </a:prstGeom>
          <a:noFill/>
        </p:spPr>
        <p:txBody>
          <a:bodyPr wrap="square" rtlCol="0">
            <a:spAutoFit/>
          </a:bodyPr>
          <a:lstStyle/>
          <a:p>
            <a:endParaRPr lang="en-US" sz="2400" dirty="0"/>
          </a:p>
          <a:p>
            <a:endParaRPr lang="en-US" sz="2400" dirty="0"/>
          </a:p>
        </p:txBody>
      </p:sp>
      <p:sp>
        <p:nvSpPr>
          <p:cNvPr id="186" name="TextBox 185">
            <a:extLst>
              <a:ext uri="{FF2B5EF4-FFF2-40B4-BE49-F238E27FC236}">
                <a16:creationId xmlns:a16="http://schemas.microsoft.com/office/drawing/2014/main" id="{514F7E63-FCD8-4FB8-A103-9FD52D3E51F1}"/>
              </a:ext>
            </a:extLst>
          </p:cNvPr>
          <p:cNvSpPr txBox="1"/>
          <p:nvPr/>
        </p:nvSpPr>
        <p:spPr>
          <a:xfrm>
            <a:off x="6003695" y="2090172"/>
            <a:ext cx="5624073" cy="2677656"/>
          </a:xfrm>
          <a:prstGeom prst="rect">
            <a:avLst/>
          </a:prstGeom>
          <a:noFill/>
        </p:spPr>
        <p:txBody>
          <a:bodyPr wrap="square" rtlCol="0">
            <a:spAutoFit/>
          </a:bodyPr>
          <a:lstStyle/>
          <a:p>
            <a:r>
              <a:rPr lang="en-US" sz="2400" dirty="0"/>
              <a:t>A pressure acting against a surface will create a force.</a:t>
            </a:r>
          </a:p>
          <a:p>
            <a:endParaRPr lang="en-US" sz="2400" dirty="0"/>
          </a:p>
          <a:p>
            <a:r>
              <a:rPr lang="en-US" sz="2400" dirty="0"/>
              <a:t>And, of course, we need to know the forces involved before we can assess the resultant “motion” of the balloon.</a:t>
            </a:r>
          </a:p>
          <a:p>
            <a:endParaRPr lang="en-US" sz="2400" dirty="0"/>
          </a:p>
        </p:txBody>
      </p:sp>
      <p:sp>
        <p:nvSpPr>
          <p:cNvPr id="187" name="Cylinder 186">
            <a:extLst>
              <a:ext uri="{FF2B5EF4-FFF2-40B4-BE49-F238E27FC236}">
                <a16:creationId xmlns:a16="http://schemas.microsoft.com/office/drawing/2014/main" id="{8440DD71-0973-4130-9F02-D4079E2B72D7}"/>
              </a:ext>
            </a:extLst>
          </p:cNvPr>
          <p:cNvSpPr/>
          <p:nvPr/>
        </p:nvSpPr>
        <p:spPr>
          <a:xfrm>
            <a:off x="2666598" y="3164240"/>
            <a:ext cx="2470492" cy="244099"/>
          </a:xfrm>
          <a:prstGeom prst="can">
            <a:avLst>
              <a:gd name="adj" fmla="val 4722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188" name="Group 187">
            <a:extLst>
              <a:ext uri="{FF2B5EF4-FFF2-40B4-BE49-F238E27FC236}">
                <a16:creationId xmlns:a16="http://schemas.microsoft.com/office/drawing/2014/main" id="{2EB5B625-D7BE-4735-9E2F-64F84367FBD5}"/>
              </a:ext>
            </a:extLst>
          </p:cNvPr>
          <p:cNvGrpSpPr/>
          <p:nvPr/>
        </p:nvGrpSpPr>
        <p:grpSpPr>
          <a:xfrm>
            <a:off x="2759024" y="3408338"/>
            <a:ext cx="2261826" cy="482585"/>
            <a:chOff x="1509736" y="3429000"/>
            <a:chExt cx="2915635" cy="643446"/>
          </a:xfrm>
        </p:grpSpPr>
        <p:grpSp>
          <p:nvGrpSpPr>
            <p:cNvPr id="189" name="Group 188">
              <a:extLst>
                <a:ext uri="{FF2B5EF4-FFF2-40B4-BE49-F238E27FC236}">
                  <a16:creationId xmlns:a16="http://schemas.microsoft.com/office/drawing/2014/main" id="{350EB9C0-B034-4BAB-BA9B-DB210A839F5B}"/>
                </a:ext>
              </a:extLst>
            </p:cNvPr>
            <p:cNvGrpSpPr/>
            <p:nvPr/>
          </p:nvGrpSpPr>
          <p:grpSpPr>
            <a:xfrm rot="10800000">
              <a:off x="1509736" y="3431583"/>
              <a:ext cx="1465935" cy="640863"/>
              <a:chOff x="7519706" y="1023260"/>
              <a:chExt cx="1465935" cy="640863"/>
            </a:xfrm>
          </p:grpSpPr>
          <p:cxnSp>
            <p:nvCxnSpPr>
              <p:cNvPr id="198" name="Straight Arrow Connector 197">
                <a:extLst>
                  <a:ext uri="{FF2B5EF4-FFF2-40B4-BE49-F238E27FC236}">
                    <a16:creationId xmlns:a16="http://schemas.microsoft.com/office/drawing/2014/main" id="{E075B1A3-3113-43FF-BCEF-E14EB0FDBEC3}"/>
                  </a:ext>
                </a:extLst>
              </p:cNvPr>
              <p:cNvCxnSpPr>
                <a:cxnSpLocks/>
              </p:cNvCxnSpPr>
              <p:nvPr/>
            </p:nvCxnSpPr>
            <p:spPr>
              <a:xfrm>
                <a:off x="7519706" y="1030514"/>
                <a:ext cx="0" cy="62635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9" name="Straight Arrow Connector 198">
                <a:extLst>
                  <a:ext uri="{FF2B5EF4-FFF2-40B4-BE49-F238E27FC236}">
                    <a16:creationId xmlns:a16="http://schemas.microsoft.com/office/drawing/2014/main" id="{EBB6EA2A-CC8E-414D-B529-7E08EE8CD79D}"/>
                  </a:ext>
                </a:extLst>
              </p:cNvPr>
              <p:cNvCxnSpPr>
                <a:cxnSpLocks/>
              </p:cNvCxnSpPr>
              <p:nvPr/>
            </p:nvCxnSpPr>
            <p:spPr>
              <a:xfrm>
                <a:off x="7889817" y="1023260"/>
                <a:ext cx="0" cy="62635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0" name="Straight Arrow Connector 199">
                <a:extLst>
                  <a:ext uri="{FF2B5EF4-FFF2-40B4-BE49-F238E27FC236}">
                    <a16:creationId xmlns:a16="http://schemas.microsoft.com/office/drawing/2014/main" id="{160A0659-2231-4F76-907F-BE9DC3E10A61}"/>
                  </a:ext>
                </a:extLst>
              </p:cNvPr>
              <p:cNvCxnSpPr>
                <a:cxnSpLocks/>
              </p:cNvCxnSpPr>
              <p:nvPr/>
            </p:nvCxnSpPr>
            <p:spPr>
              <a:xfrm>
                <a:off x="8252677" y="1023260"/>
                <a:ext cx="0" cy="62635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1" name="Straight Arrow Connector 200">
                <a:extLst>
                  <a:ext uri="{FF2B5EF4-FFF2-40B4-BE49-F238E27FC236}">
                    <a16:creationId xmlns:a16="http://schemas.microsoft.com/office/drawing/2014/main" id="{E214B812-5BF3-4AB6-B3CE-3BE358C0B225}"/>
                  </a:ext>
                </a:extLst>
              </p:cNvPr>
              <p:cNvCxnSpPr>
                <a:cxnSpLocks/>
              </p:cNvCxnSpPr>
              <p:nvPr/>
            </p:nvCxnSpPr>
            <p:spPr>
              <a:xfrm>
                <a:off x="8615530" y="1037771"/>
                <a:ext cx="0" cy="62635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2" name="Straight Arrow Connector 201">
                <a:extLst>
                  <a:ext uri="{FF2B5EF4-FFF2-40B4-BE49-F238E27FC236}">
                    <a16:creationId xmlns:a16="http://schemas.microsoft.com/office/drawing/2014/main" id="{A4B52EDB-E6DB-468E-8047-60D184E7D3B1}"/>
                  </a:ext>
                </a:extLst>
              </p:cNvPr>
              <p:cNvCxnSpPr>
                <a:cxnSpLocks/>
              </p:cNvCxnSpPr>
              <p:nvPr/>
            </p:nvCxnSpPr>
            <p:spPr>
              <a:xfrm>
                <a:off x="8985641" y="1030517"/>
                <a:ext cx="0" cy="62635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192" name="Group 191">
              <a:extLst>
                <a:ext uri="{FF2B5EF4-FFF2-40B4-BE49-F238E27FC236}">
                  <a16:creationId xmlns:a16="http://schemas.microsoft.com/office/drawing/2014/main" id="{B1B6AE76-7F45-4585-85D3-6B3D1DA279CC}"/>
                </a:ext>
              </a:extLst>
            </p:cNvPr>
            <p:cNvGrpSpPr/>
            <p:nvPr/>
          </p:nvGrpSpPr>
          <p:grpSpPr>
            <a:xfrm rot="10800000">
              <a:off x="3329547" y="3429000"/>
              <a:ext cx="1095824" cy="640863"/>
              <a:chOff x="8252677" y="1023260"/>
              <a:chExt cx="1095824" cy="640863"/>
            </a:xfrm>
          </p:grpSpPr>
          <p:cxnSp>
            <p:nvCxnSpPr>
              <p:cNvPr id="193" name="Straight Arrow Connector 192">
                <a:extLst>
                  <a:ext uri="{FF2B5EF4-FFF2-40B4-BE49-F238E27FC236}">
                    <a16:creationId xmlns:a16="http://schemas.microsoft.com/office/drawing/2014/main" id="{5C5FFE9C-83E5-43CE-B5EB-6E91B41C138F}"/>
                  </a:ext>
                </a:extLst>
              </p:cNvPr>
              <p:cNvCxnSpPr>
                <a:cxnSpLocks/>
              </p:cNvCxnSpPr>
              <p:nvPr/>
            </p:nvCxnSpPr>
            <p:spPr>
              <a:xfrm>
                <a:off x="8252677" y="1023260"/>
                <a:ext cx="0" cy="62635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4" name="Straight Arrow Connector 193">
                <a:extLst>
                  <a:ext uri="{FF2B5EF4-FFF2-40B4-BE49-F238E27FC236}">
                    <a16:creationId xmlns:a16="http://schemas.microsoft.com/office/drawing/2014/main" id="{83DA2DF8-17B6-42AE-9767-0C1D7E196E97}"/>
                  </a:ext>
                </a:extLst>
              </p:cNvPr>
              <p:cNvCxnSpPr>
                <a:cxnSpLocks/>
              </p:cNvCxnSpPr>
              <p:nvPr/>
            </p:nvCxnSpPr>
            <p:spPr>
              <a:xfrm>
                <a:off x="8615530" y="1037771"/>
                <a:ext cx="0" cy="62635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6" name="Straight Arrow Connector 195">
                <a:extLst>
                  <a:ext uri="{FF2B5EF4-FFF2-40B4-BE49-F238E27FC236}">
                    <a16:creationId xmlns:a16="http://schemas.microsoft.com/office/drawing/2014/main" id="{F19DBB57-FB22-458F-8462-83D184AC10FD}"/>
                  </a:ext>
                </a:extLst>
              </p:cNvPr>
              <p:cNvCxnSpPr>
                <a:cxnSpLocks/>
              </p:cNvCxnSpPr>
              <p:nvPr/>
            </p:nvCxnSpPr>
            <p:spPr>
              <a:xfrm>
                <a:off x="8985641" y="1030517"/>
                <a:ext cx="0" cy="62635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7" name="Straight Arrow Connector 196">
                <a:extLst>
                  <a:ext uri="{FF2B5EF4-FFF2-40B4-BE49-F238E27FC236}">
                    <a16:creationId xmlns:a16="http://schemas.microsoft.com/office/drawing/2014/main" id="{ADF15914-3412-4265-AD68-B0D90DBE6F99}"/>
                  </a:ext>
                </a:extLst>
              </p:cNvPr>
              <p:cNvCxnSpPr>
                <a:cxnSpLocks/>
              </p:cNvCxnSpPr>
              <p:nvPr/>
            </p:nvCxnSpPr>
            <p:spPr>
              <a:xfrm>
                <a:off x="9348501" y="1030517"/>
                <a:ext cx="0" cy="62635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cxnSp>
        <p:nvCxnSpPr>
          <p:cNvPr id="203" name="Straight Arrow Connector 202">
            <a:extLst>
              <a:ext uri="{FF2B5EF4-FFF2-40B4-BE49-F238E27FC236}">
                <a16:creationId xmlns:a16="http://schemas.microsoft.com/office/drawing/2014/main" id="{40307D8A-02F1-431C-A6F1-0DF7F81D43D1}"/>
              </a:ext>
            </a:extLst>
          </p:cNvPr>
          <p:cNvCxnSpPr>
            <a:cxnSpLocks/>
          </p:cNvCxnSpPr>
          <p:nvPr/>
        </p:nvCxnSpPr>
        <p:spPr>
          <a:xfrm flipV="1">
            <a:off x="3924055" y="2229252"/>
            <a:ext cx="0" cy="934986"/>
          </a:xfrm>
          <a:prstGeom prst="straightConnector1">
            <a:avLst/>
          </a:prstGeom>
          <a:ln w="15240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205" name="TextBox 204">
            <a:extLst>
              <a:ext uri="{FF2B5EF4-FFF2-40B4-BE49-F238E27FC236}">
                <a16:creationId xmlns:a16="http://schemas.microsoft.com/office/drawing/2014/main" id="{43836056-094E-42CA-A1C3-77CDA8284B1A}"/>
              </a:ext>
            </a:extLst>
          </p:cNvPr>
          <p:cNvSpPr txBox="1"/>
          <p:nvPr/>
        </p:nvSpPr>
        <p:spPr>
          <a:xfrm>
            <a:off x="1795193" y="2694474"/>
            <a:ext cx="1831656" cy="369332"/>
          </a:xfrm>
          <a:prstGeom prst="rect">
            <a:avLst/>
          </a:prstGeom>
          <a:noFill/>
        </p:spPr>
        <p:txBody>
          <a:bodyPr wrap="square" rtlCol="0">
            <a:spAutoFit/>
          </a:bodyPr>
          <a:lstStyle/>
          <a:p>
            <a:pPr algn="ctr"/>
            <a:r>
              <a:rPr lang="en-US" dirty="0"/>
              <a:t>Surface Area</a:t>
            </a:r>
            <a:endParaRPr lang="en-US" baseline="30000" dirty="0"/>
          </a:p>
        </p:txBody>
      </p:sp>
      <p:sp>
        <p:nvSpPr>
          <p:cNvPr id="206" name="TextBox 205">
            <a:extLst>
              <a:ext uri="{FF2B5EF4-FFF2-40B4-BE49-F238E27FC236}">
                <a16:creationId xmlns:a16="http://schemas.microsoft.com/office/drawing/2014/main" id="{D69D3309-39F5-40BF-B47D-883869824ACD}"/>
              </a:ext>
            </a:extLst>
          </p:cNvPr>
          <p:cNvSpPr txBox="1"/>
          <p:nvPr/>
        </p:nvSpPr>
        <p:spPr>
          <a:xfrm>
            <a:off x="3008227" y="4077072"/>
            <a:ext cx="1831656" cy="369332"/>
          </a:xfrm>
          <a:prstGeom prst="rect">
            <a:avLst/>
          </a:prstGeom>
          <a:noFill/>
        </p:spPr>
        <p:txBody>
          <a:bodyPr wrap="square" rtlCol="0">
            <a:spAutoFit/>
          </a:bodyPr>
          <a:lstStyle/>
          <a:p>
            <a:pPr algn="ctr"/>
            <a:r>
              <a:rPr lang="en-US" dirty="0"/>
              <a:t>Pressure</a:t>
            </a:r>
            <a:endParaRPr lang="en-US" baseline="30000" dirty="0"/>
          </a:p>
        </p:txBody>
      </p:sp>
      <p:sp>
        <p:nvSpPr>
          <p:cNvPr id="207" name="TextBox 206">
            <a:extLst>
              <a:ext uri="{FF2B5EF4-FFF2-40B4-BE49-F238E27FC236}">
                <a16:creationId xmlns:a16="http://schemas.microsoft.com/office/drawing/2014/main" id="{DC20186A-B6B2-4DD1-8F0F-32F512E3C340}"/>
              </a:ext>
            </a:extLst>
          </p:cNvPr>
          <p:cNvSpPr txBox="1"/>
          <p:nvPr/>
        </p:nvSpPr>
        <p:spPr>
          <a:xfrm>
            <a:off x="3046140" y="1759487"/>
            <a:ext cx="1831656" cy="369332"/>
          </a:xfrm>
          <a:prstGeom prst="rect">
            <a:avLst/>
          </a:prstGeom>
          <a:noFill/>
        </p:spPr>
        <p:txBody>
          <a:bodyPr wrap="square" rtlCol="0">
            <a:spAutoFit/>
          </a:bodyPr>
          <a:lstStyle/>
          <a:p>
            <a:pPr algn="ctr"/>
            <a:r>
              <a:rPr lang="en-US" dirty="0"/>
              <a:t>Force</a:t>
            </a:r>
            <a:endParaRPr lang="en-US" baseline="30000" dirty="0"/>
          </a:p>
        </p:txBody>
      </p:sp>
    </p:spTree>
    <p:extLst>
      <p:ext uri="{BB962C8B-B14F-4D97-AF65-F5344CB8AC3E}">
        <p14:creationId xmlns:p14="http://schemas.microsoft.com/office/powerpoint/2010/main" val="2280810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D998A24-36F2-41BB-82F6-DA083749167E}"/>
              </a:ext>
            </a:extLst>
          </p:cNvPr>
          <p:cNvSpPr>
            <a:spLocks noGrp="1"/>
          </p:cNvSpPr>
          <p:nvPr>
            <p:ph type="sldNum" sz="quarter" idx="12"/>
          </p:nvPr>
        </p:nvSpPr>
        <p:spPr/>
        <p:txBody>
          <a:bodyPr/>
          <a:lstStyle/>
          <a:p>
            <a:fld id="{71CEFCF1-D22E-42B2-9433-8C449261D627}" type="slidenum">
              <a:rPr lang="en-US" smtClean="0"/>
              <a:t>17</a:t>
            </a:fld>
            <a:endParaRPr lang="en-US"/>
          </a:p>
        </p:txBody>
      </p:sp>
      <p:sp>
        <p:nvSpPr>
          <p:cNvPr id="3" name="TextBox 2">
            <a:extLst>
              <a:ext uri="{FF2B5EF4-FFF2-40B4-BE49-F238E27FC236}">
                <a16:creationId xmlns:a16="http://schemas.microsoft.com/office/drawing/2014/main" id="{0A93A933-EAE9-4907-AA2C-4E4B7BFC3928}"/>
              </a:ext>
            </a:extLst>
          </p:cNvPr>
          <p:cNvSpPr txBox="1"/>
          <p:nvPr/>
        </p:nvSpPr>
        <p:spPr>
          <a:xfrm>
            <a:off x="2999656" y="1592796"/>
            <a:ext cx="7211144" cy="3539430"/>
          </a:xfrm>
          <a:prstGeom prst="rect">
            <a:avLst/>
          </a:prstGeom>
          <a:noFill/>
        </p:spPr>
        <p:txBody>
          <a:bodyPr wrap="square" rtlCol="0">
            <a:spAutoFit/>
          </a:bodyPr>
          <a:lstStyle/>
          <a:p>
            <a:r>
              <a:rPr lang="en-US" sz="3200" dirty="0"/>
              <a:t>Force</a:t>
            </a:r>
            <a:r>
              <a:rPr lang="en-US" sz="3200" baseline="-25000" dirty="0"/>
              <a:t>Pressure</a:t>
            </a:r>
            <a:r>
              <a:rPr lang="en-US" sz="3200" dirty="0"/>
              <a:t>   =   Pressure   *    Area</a:t>
            </a:r>
          </a:p>
          <a:p>
            <a:endParaRPr lang="en-US" sz="3200" dirty="0"/>
          </a:p>
          <a:p>
            <a:r>
              <a:rPr lang="en-US" sz="3200" dirty="0"/>
              <a:t>		Newtons</a:t>
            </a:r>
          </a:p>
          <a:p>
            <a:r>
              <a:rPr lang="en-US" sz="3200" dirty="0"/>
              <a:t>Force  =    --------------    *    m</a:t>
            </a:r>
            <a:r>
              <a:rPr lang="en-US" sz="3200" baseline="30000" dirty="0"/>
              <a:t>2</a:t>
            </a:r>
          </a:p>
          <a:p>
            <a:r>
              <a:rPr lang="en-US" sz="3200" dirty="0"/>
              <a:t>		     m</a:t>
            </a:r>
            <a:r>
              <a:rPr lang="en-US" sz="3200" baseline="30000" dirty="0"/>
              <a:t>2</a:t>
            </a:r>
          </a:p>
          <a:p>
            <a:endParaRPr lang="en-US" sz="3200" dirty="0"/>
          </a:p>
          <a:p>
            <a:r>
              <a:rPr lang="en-US" sz="3200" dirty="0"/>
              <a:t>Force  =  Newtons</a:t>
            </a:r>
          </a:p>
        </p:txBody>
      </p:sp>
      <p:grpSp>
        <p:nvGrpSpPr>
          <p:cNvPr id="7" name="Group 6">
            <a:extLst>
              <a:ext uri="{FF2B5EF4-FFF2-40B4-BE49-F238E27FC236}">
                <a16:creationId xmlns:a16="http://schemas.microsoft.com/office/drawing/2014/main" id="{542785B1-DDEE-4F5F-BF8E-E727B6C83EC1}"/>
              </a:ext>
            </a:extLst>
          </p:cNvPr>
          <p:cNvGrpSpPr/>
          <p:nvPr/>
        </p:nvGrpSpPr>
        <p:grpSpPr>
          <a:xfrm>
            <a:off x="5267908" y="3032956"/>
            <a:ext cx="2628292" cy="1188132"/>
            <a:chOff x="3743908" y="3032956"/>
            <a:chExt cx="2628292" cy="1188132"/>
          </a:xfrm>
        </p:grpSpPr>
        <p:cxnSp>
          <p:nvCxnSpPr>
            <p:cNvPr id="5" name="Straight Connector 4">
              <a:extLst>
                <a:ext uri="{FF2B5EF4-FFF2-40B4-BE49-F238E27FC236}">
                  <a16:creationId xmlns:a16="http://schemas.microsoft.com/office/drawing/2014/main" id="{3ADE910A-FE6D-4013-82ED-BD0141C854CC}"/>
                </a:ext>
              </a:extLst>
            </p:cNvPr>
            <p:cNvCxnSpPr/>
            <p:nvPr/>
          </p:nvCxnSpPr>
          <p:spPr>
            <a:xfrm flipV="1">
              <a:off x="5796136" y="3032956"/>
              <a:ext cx="576064" cy="684076"/>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52CFDE9C-FF42-4390-BE22-079373AE14EB}"/>
                </a:ext>
              </a:extLst>
            </p:cNvPr>
            <p:cNvCxnSpPr/>
            <p:nvPr/>
          </p:nvCxnSpPr>
          <p:spPr>
            <a:xfrm flipV="1">
              <a:off x="3743908" y="3537012"/>
              <a:ext cx="576064" cy="684076"/>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8" name="TextBox 7">
            <a:extLst>
              <a:ext uri="{FF2B5EF4-FFF2-40B4-BE49-F238E27FC236}">
                <a16:creationId xmlns:a16="http://schemas.microsoft.com/office/drawing/2014/main" id="{04C95F87-F336-4E9A-A94B-0DC266914694}"/>
              </a:ext>
            </a:extLst>
          </p:cNvPr>
          <p:cNvSpPr txBox="1"/>
          <p:nvPr/>
        </p:nvSpPr>
        <p:spPr>
          <a:xfrm>
            <a:off x="2135560" y="188641"/>
            <a:ext cx="7812868" cy="584775"/>
          </a:xfrm>
          <a:prstGeom prst="rect">
            <a:avLst/>
          </a:prstGeom>
          <a:noFill/>
        </p:spPr>
        <p:txBody>
          <a:bodyPr wrap="square" rtlCol="0">
            <a:spAutoFit/>
          </a:bodyPr>
          <a:lstStyle/>
          <a:p>
            <a:pPr algn="ctr"/>
            <a:r>
              <a:rPr lang="en-US" sz="3200" dirty="0"/>
              <a:t>Calculating Pressure Force </a:t>
            </a:r>
          </a:p>
        </p:txBody>
      </p:sp>
    </p:spTree>
    <p:extLst>
      <p:ext uri="{BB962C8B-B14F-4D97-AF65-F5344CB8AC3E}">
        <p14:creationId xmlns:p14="http://schemas.microsoft.com/office/powerpoint/2010/main" val="789654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135560" y="188641"/>
            <a:ext cx="7812868" cy="584775"/>
          </a:xfrm>
          <a:prstGeom prst="rect">
            <a:avLst/>
          </a:prstGeom>
          <a:noFill/>
        </p:spPr>
        <p:txBody>
          <a:bodyPr wrap="square" rtlCol="0">
            <a:spAutoFit/>
          </a:bodyPr>
          <a:lstStyle/>
          <a:p>
            <a:pPr algn="ctr"/>
            <a:r>
              <a:rPr lang="en-US" sz="3200" dirty="0"/>
              <a:t>Directions of the Pressure Force</a:t>
            </a:r>
          </a:p>
        </p:txBody>
      </p:sp>
      <p:sp>
        <p:nvSpPr>
          <p:cNvPr id="79" name="Slide Number Placeholder 78"/>
          <p:cNvSpPr>
            <a:spLocks noGrp="1"/>
          </p:cNvSpPr>
          <p:nvPr>
            <p:ph type="sldNum" sz="quarter" idx="12"/>
          </p:nvPr>
        </p:nvSpPr>
        <p:spPr/>
        <p:txBody>
          <a:bodyPr/>
          <a:lstStyle/>
          <a:p>
            <a:fld id="{71CEFCF1-D22E-42B2-9433-8C449261D627}" type="slidenum">
              <a:rPr lang="en-US" smtClean="0"/>
              <a:t>18</a:t>
            </a:fld>
            <a:endParaRPr lang="en-US"/>
          </a:p>
        </p:txBody>
      </p:sp>
      <p:sp>
        <p:nvSpPr>
          <p:cNvPr id="12" name="TextBox 11">
            <a:extLst>
              <a:ext uri="{FF2B5EF4-FFF2-40B4-BE49-F238E27FC236}">
                <a16:creationId xmlns:a16="http://schemas.microsoft.com/office/drawing/2014/main" id="{B3118D7E-8DF9-4D25-B3F4-E401EB668423}"/>
              </a:ext>
            </a:extLst>
          </p:cNvPr>
          <p:cNvSpPr txBox="1"/>
          <p:nvPr/>
        </p:nvSpPr>
        <p:spPr>
          <a:xfrm>
            <a:off x="4843010" y="1552146"/>
            <a:ext cx="6108703" cy="3416320"/>
          </a:xfrm>
          <a:prstGeom prst="rect">
            <a:avLst/>
          </a:prstGeom>
          <a:noFill/>
        </p:spPr>
        <p:txBody>
          <a:bodyPr wrap="square" rtlCol="0">
            <a:spAutoFit/>
          </a:bodyPr>
          <a:lstStyle/>
          <a:p>
            <a:r>
              <a:rPr lang="en-US" sz="2400" dirty="0"/>
              <a:t>The internal pressure of the balloon acts on the top of the balloon, and on the sides.</a:t>
            </a:r>
          </a:p>
          <a:p>
            <a:endParaRPr lang="en-US" sz="2400" dirty="0"/>
          </a:p>
          <a:p>
            <a:r>
              <a:rPr lang="en-US" sz="2400" dirty="0"/>
              <a:t>However, for the open-bottom balloon there is no bottom surface for the gas molecules to transfer momentum to…</a:t>
            </a:r>
          </a:p>
          <a:p>
            <a:endParaRPr lang="en-US" sz="2400" dirty="0"/>
          </a:p>
          <a:p>
            <a:r>
              <a:rPr lang="en-US" sz="2400" dirty="0"/>
              <a:t>As a result, there is no downward force acting on the balloon material. </a:t>
            </a:r>
          </a:p>
        </p:txBody>
      </p:sp>
      <p:grpSp>
        <p:nvGrpSpPr>
          <p:cNvPr id="5" name="Group 4">
            <a:extLst>
              <a:ext uri="{FF2B5EF4-FFF2-40B4-BE49-F238E27FC236}">
                <a16:creationId xmlns:a16="http://schemas.microsoft.com/office/drawing/2014/main" id="{F3574028-B1DE-4F28-B2AC-99C20D473F68}"/>
              </a:ext>
            </a:extLst>
          </p:cNvPr>
          <p:cNvGrpSpPr/>
          <p:nvPr/>
        </p:nvGrpSpPr>
        <p:grpSpPr>
          <a:xfrm>
            <a:off x="2135560" y="1700808"/>
            <a:ext cx="1917213" cy="4104456"/>
            <a:chOff x="1331640" y="1700808"/>
            <a:chExt cx="1917213" cy="4104456"/>
          </a:xfrm>
        </p:grpSpPr>
        <p:grpSp>
          <p:nvGrpSpPr>
            <p:cNvPr id="4" name="Group 3">
              <a:extLst>
                <a:ext uri="{FF2B5EF4-FFF2-40B4-BE49-F238E27FC236}">
                  <a16:creationId xmlns:a16="http://schemas.microsoft.com/office/drawing/2014/main" id="{D9872A89-800D-4EEE-AC3C-7C5669D56524}"/>
                </a:ext>
              </a:extLst>
            </p:cNvPr>
            <p:cNvGrpSpPr/>
            <p:nvPr/>
          </p:nvGrpSpPr>
          <p:grpSpPr>
            <a:xfrm>
              <a:off x="1331640" y="1700808"/>
              <a:ext cx="1890210" cy="2989178"/>
              <a:chOff x="1331640" y="1700808"/>
              <a:chExt cx="1890210" cy="2989178"/>
            </a:xfrm>
          </p:grpSpPr>
          <p:sp>
            <p:nvSpPr>
              <p:cNvPr id="190" name="Rectangle 189">
                <a:extLst>
                  <a:ext uri="{FF2B5EF4-FFF2-40B4-BE49-F238E27FC236}">
                    <a16:creationId xmlns:a16="http://schemas.microsoft.com/office/drawing/2014/main" id="{2E779FBD-6146-4F53-8A9A-F976F93D866E}"/>
                  </a:ext>
                </a:extLst>
              </p:cNvPr>
              <p:cNvSpPr/>
              <p:nvPr/>
            </p:nvSpPr>
            <p:spPr>
              <a:xfrm>
                <a:off x="1331640" y="1700808"/>
                <a:ext cx="1890210" cy="29227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Rectangle 190">
                <a:extLst>
                  <a:ext uri="{FF2B5EF4-FFF2-40B4-BE49-F238E27FC236}">
                    <a16:creationId xmlns:a16="http://schemas.microsoft.com/office/drawing/2014/main" id="{55648629-53F1-4D39-915D-464B1BCDFF77}"/>
                  </a:ext>
                </a:extLst>
              </p:cNvPr>
              <p:cNvSpPr/>
              <p:nvPr/>
            </p:nvSpPr>
            <p:spPr>
              <a:xfrm>
                <a:off x="1414500" y="1787813"/>
                <a:ext cx="1717340" cy="2902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5" name="Group 194">
              <a:extLst>
                <a:ext uri="{FF2B5EF4-FFF2-40B4-BE49-F238E27FC236}">
                  <a16:creationId xmlns:a16="http://schemas.microsoft.com/office/drawing/2014/main" id="{5F733315-AF99-408E-B4EF-B103F6165AA5}"/>
                </a:ext>
              </a:extLst>
            </p:cNvPr>
            <p:cNvGrpSpPr/>
            <p:nvPr/>
          </p:nvGrpSpPr>
          <p:grpSpPr>
            <a:xfrm>
              <a:off x="1475656" y="1874152"/>
              <a:ext cx="1773197" cy="3931112"/>
              <a:chOff x="2545849" y="1997299"/>
              <a:chExt cx="1773197" cy="3931112"/>
            </a:xfrm>
            <a:solidFill>
              <a:schemeClr val="accent2"/>
            </a:solidFill>
          </p:grpSpPr>
          <p:grpSp>
            <p:nvGrpSpPr>
              <p:cNvPr id="107" name="Group 106">
                <a:extLst>
                  <a:ext uri="{FF2B5EF4-FFF2-40B4-BE49-F238E27FC236}">
                    <a16:creationId xmlns:a16="http://schemas.microsoft.com/office/drawing/2014/main" id="{85A230A1-B74E-4B0E-BEEE-DD7C644762DF}"/>
                  </a:ext>
                </a:extLst>
              </p:cNvPr>
              <p:cNvGrpSpPr/>
              <p:nvPr/>
            </p:nvGrpSpPr>
            <p:grpSpPr>
              <a:xfrm>
                <a:off x="2545849" y="1997299"/>
                <a:ext cx="1584176" cy="2538282"/>
                <a:chOff x="3635896" y="2006842"/>
                <a:chExt cx="1584176" cy="2538282"/>
              </a:xfrm>
              <a:grpFill/>
            </p:grpSpPr>
            <p:sp>
              <p:nvSpPr>
                <p:cNvPr id="110" name="Oval 109">
                  <a:extLst>
                    <a:ext uri="{FF2B5EF4-FFF2-40B4-BE49-F238E27FC236}">
                      <a16:creationId xmlns:a16="http://schemas.microsoft.com/office/drawing/2014/main" id="{B9C3F958-D2F1-4BB2-A7F2-F7C2BC823767}"/>
                    </a:ext>
                  </a:extLst>
                </p:cNvPr>
                <p:cNvSpPr/>
                <p:nvPr/>
              </p:nvSpPr>
              <p:spPr>
                <a:xfrm>
                  <a:off x="4427984" y="220486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a:extLst>
                    <a:ext uri="{FF2B5EF4-FFF2-40B4-BE49-F238E27FC236}">
                      <a16:creationId xmlns:a16="http://schemas.microsoft.com/office/drawing/2014/main" id="{63F02EA1-31FF-4910-866F-04CEEDC07E1A}"/>
                    </a:ext>
                  </a:extLst>
                </p:cNvPr>
                <p:cNvSpPr/>
                <p:nvPr/>
              </p:nvSpPr>
              <p:spPr>
                <a:xfrm>
                  <a:off x="4644008" y="2285256"/>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a:extLst>
                    <a:ext uri="{FF2B5EF4-FFF2-40B4-BE49-F238E27FC236}">
                      <a16:creationId xmlns:a16="http://schemas.microsoft.com/office/drawing/2014/main" id="{027732F3-6532-4A66-858D-0751C6215A5B}"/>
                    </a:ext>
                  </a:extLst>
                </p:cNvPr>
                <p:cNvSpPr/>
                <p:nvPr/>
              </p:nvSpPr>
              <p:spPr>
                <a:xfrm>
                  <a:off x="4788024" y="2437656"/>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a:extLst>
                    <a:ext uri="{FF2B5EF4-FFF2-40B4-BE49-F238E27FC236}">
                      <a16:creationId xmlns:a16="http://schemas.microsoft.com/office/drawing/2014/main" id="{656621A4-9750-413F-BB1A-E4645A1CDEED}"/>
                    </a:ext>
                  </a:extLst>
                </p:cNvPr>
                <p:cNvSpPr/>
                <p:nvPr/>
              </p:nvSpPr>
              <p:spPr>
                <a:xfrm>
                  <a:off x="4849180" y="220486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a:extLst>
                    <a:ext uri="{FF2B5EF4-FFF2-40B4-BE49-F238E27FC236}">
                      <a16:creationId xmlns:a16="http://schemas.microsoft.com/office/drawing/2014/main" id="{2041890B-BC51-4774-B772-29FBBF4567EC}"/>
                    </a:ext>
                  </a:extLst>
                </p:cNvPr>
                <p:cNvSpPr/>
                <p:nvPr/>
              </p:nvSpPr>
              <p:spPr>
                <a:xfrm>
                  <a:off x="4572000" y="206084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a:extLst>
                    <a:ext uri="{FF2B5EF4-FFF2-40B4-BE49-F238E27FC236}">
                      <a16:creationId xmlns:a16="http://schemas.microsoft.com/office/drawing/2014/main" id="{5ACF1998-4335-457D-8700-DAF07DC1A9B9}"/>
                    </a:ext>
                  </a:extLst>
                </p:cNvPr>
                <p:cNvSpPr/>
                <p:nvPr/>
              </p:nvSpPr>
              <p:spPr>
                <a:xfrm>
                  <a:off x="4355976" y="238488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a:extLst>
                    <a:ext uri="{FF2B5EF4-FFF2-40B4-BE49-F238E27FC236}">
                      <a16:creationId xmlns:a16="http://schemas.microsoft.com/office/drawing/2014/main" id="{5084C4B0-C8CA-497F-9820-8CD991711302}"/>
                    </a:ext>
                  </a:extLst>
                </p:cNvPr>
                <p:cNvSpPr/>
                <p:nvPr/>
              </p:nvSpPr>
              <p:spPr>
                <a:xfrm>
                  <a:off x="4544380" y="252890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a:extLst>
                    <a:ext uri="{FF2B5EF4-FFF2-40B4-BE49-F238E27FC236}">
                      <a16:creationId xmlns:a16="http://schemas.microsoft.com/office/drawing/2014/main" id="{A851AFAB-FA27-41EB-B27B-D709A9940CB7}"/>
                    </a:ext>
                  </a:extLst>
                </p:cNvPr>
                <p:cNvSpPr/>
                <p:nvPr/>
              </p:nvSpPr>
              <p:spPr>
                <a:xfrm>
                  <a:off x="4654860" y="281693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a:extLst>
                    <a:ext uri="{FF2B5EF4-FFF2-40B4-BE49-F238E27FC236}">
                      <a16:creationId xmlns:a16="http://schemas.microsoft.com/office/drawing/2014/main" id="{52AA7A2F-E03B-4441-BFA9-3DF1166F3AC1}"/>
                    </a:ext>
                  </a:extLst>
                </p:cNvPr>
                <p:cNvSpPr/>
                <p:nvPr/>
              </p:nvSpPr>
              <p:spPr>
                <a:xfrm>
                  <a:off x="4870884" y="289732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a:extLst>
                    <a:ext uri="{FF2B5EF4-FFF2-40B4-BE49-F238E27FC236}">
                      <a16:creationId xmlns:a16="http://schemas.microsoft.com/office/drawing/2014/main" id="{E54FBA11-3E86-4A70-A8F8-AEE14F4D3522}"/>
                    </a:ext>
                  </a:extLst>
                </p:cNvPr>
                <p:cNvSpPr/>
                <p:nvPr/>
              </p:nvSpPr>
              <p:spPr>
                <a:xfrm>
                  <a:off x="5049053" y="3056829"/>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a:extLst>
                    <a:ext uri="{FF2B5EF4-FFF2-40B4-BE49-F238E27FC236}">
                      <a16:creationId xmlns:a16="http://schemas.microsoft.com/office/drawing/2014/main" id="{5F42D141-5909-4695-A407-3B573B9282C5}"/>
                    </a:ext>
                  </a:extLst>
                </p:cNvPr>
                <p:cNvSpPr/>
                <p:nvPr/>
              </p:nvSpPr>
              <p:spPr>
                <a:xfrm>
                  <a:off x="5076056" y="281693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a:extLst>
                    <a:ext uri="{FF2B5EF4-FFF2-40B4-BE49-F238E27FC236}">
                      <a16:creationId xmlns:a16="http://schemas.microsoft.com/office/drawing/2014/main" id="{F40B3897-0E75-484A-A33C-360E84921E68}"/>
                    </a:ext>
                  </a:extLst>
                </p:cNvPr>
                <p:cNvSpPr/>
                <p:nvPr/>
              </p:nvSpPr>
              <p:spPr>
                <a:xfrm>
                  <a:off x="4798876" y="2672916"/>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a:extLst>
                    <a:ext uri="{FF2B5EF4-FFF2-40B4-BE49-F238E27FC236}">
                      <a16:creationId xmlns:a16="http://schemas.microsoft.com/office/drawing/2014/main" id="{9EE3ED93-5E60-42D8-AE06-0C991F2E1F4C}"/>
                    </a:ext>
                  </a:extLst>
                </p:cNvPr>
                <p:cNvSpPr/>
                <p:nvPr/>
              </p:nvSpPr>
              <p:spPr>
                <a:xfrm>
                  <a:off x="4582852" y="299695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a:extLst>
                    <a:ext uri="{FF2B5EF4-FFF2-40B4-BE49-F238E27FC236}">
                      <a16:creationId xmlns:a16="http://schemas.microsoft.com/office/drawing/2014/main" id="{E97EF94D-CAE7-4EA9-98CE-8FD27B21CAD2}"/>
                    </a:ext>
                  </a:extLst>
                </p:cNvPr>
                <p:cNvSpPr/>
                <p:nvPr/>
              </p:nvSpPr>
              <p:spPr>
                <a:xfrm>
                  <a:off x="4771256" y="314096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a:extLst>
                    <a:ext uri="{FF2B5EF4-FFF2-40B4-BE49-F238E27FC236}">
                      <a16:creationId xmlns:a16="http://schemas.microsoft.com/office/drawing/2014/main" id="{9904979D-1E2B-437C-98F0-993C90F7BC02}"/>
                    </a:ext>
                  </a:extLst>
                </p:cNvPr>
                <p:cNvSpPr/>
                <p:nvPr/>
              </p:nvSpPr>
              <p:spPr>
                <a:xfrm>
                  <a:off x="3959932" y="270892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Oval 124">
                  <a:extLst>
                    <a:ext uri="{FF2B5EF4-FFF2-40B4-BE49-F238E27FC236}">
                      <a16:creationId xmlns:a16="http://schemas.microsoft.com/office/drawing/2014/main" id="{504CDD54-549C-4043-B4B2-93A636B620E4}"/>
                    </a:ext>
                  </a:extLst>
                </p:cNvPr>
                <p:cNvSpPr/>
                <p:nvPr/>
              </p:nvSpPr>
              <p:spPr>
                <a:xfrm>
                  <a:off x="4175956" y="278931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Oval 125">
                  <a:extLst>
                    <a:ext uri="{FF2B5EF4-FFF2-40B4-BE49-F238E27FC236}">
                      <a16:creationId xmlns:a16="http://schemas.microsoft.com/office/drawing/2014/main" id="{0C2A665B-BCF9-4A3F-9E4C-1EF38D559401}"/>
                    </a:ext>
                  </a:extLst>
                </p:cNvPr>
                <p:cNvSpPr/>
                <p:nvPr/>
              </p:nvSpPr>
              <p:spPr>
                <a:xfrm>
                  <a:off x="4319972" y="294171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Oval 126">
                  <a:extLst>
                    <a:ext uri="{FF2B5EF4-FFF2-40B4-BE49-F238E27FC236}">
                      <a16:creationId xmlns:a16="http://schemas.microsoft.com/office/drawing/2014/main" id="{AAA9BE20-D616-496E-9B2E-3A1BE1D4228D}"/>
                    </a:ext>
                  </a:extLst>
                </p:cNvPr>
                <p:cNvSpPr/>
                <p:nvPr/>
              </p:nvSpPr>
              <p:spPr>
                <a:xfrm>
                  <a:off x="4381128" y="270892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a:extLst>
                    <a:ext uri="{FF2B5EF4-FFF2-40B4-BE49-F238E27FC236}">
                      <a16:creationId xmlns:a16="http://schemas.microsoft.com/office/drawing/2014/main" id="{127516AA-1699-4D06-8E72-D9B5A8DB615B}"/>
                    </a:ext>
                  </a:extLst>
                </p:cNvPr>
                <p:cNvSpPr/>
                <p:nvPr/>
              </p:nvSpPr>
              <p:spPr>
                <a:xfrm>
                  <a:off x="4103948" y="256490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128">
                  <a:extLst>
                    <a:ext uri="{FF2B5EF4-FFF2-40B4-BE49-F238E27FC236}">
                      <a16:creationId xmlns:a16="http://schemas.microsoft.com/office/drawing/2014/main" id="{190810C1-E067-4F2B-8F52-1A35B74B1365}"/>
                    </a:ext>
                  </a:extLst>
                </p:cNvPr>
                <p:cNvSpPr/>
                <p:nvPr/>
              </p:nvSpPr>
              <p:spPr>
                <a:xfrm>
                  <a:off x="3887924" y="288894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a:extLst>
                    <a:ext uri="{FF2B5EF4-FFF2-40B4-BE49-F238E27FC236}">
                      <a16:creationId xmlns:a16="http://schemas.microsoft.com/office/drawing/2014/main" id="{EB72E131-2053-4E07-95B2-51BBE8FD2FA9}"/>
                    </a:ext>
                  </a:extLst>
                </p:cNvPr>
                <p:cNvSpPr/>
                <p:nvPr/>
              </p:nvSpPr>
              <p:spPr>
                <a:xfrm>
                  <a:off x="4076328" y="3032956"/>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a:extLst>
                    <a:ext uri="{FF2B5EF4-FFF2-40B4-BE49-F238E27FC236}">
                      <a16:creationId xmlns:a16="http://schemas.microsoft.com/office/drawing/2014/main" id="{16926970-F0B9-45B6-95CC-71D8449E755E}"/>
                    </a:ext>
                  </a:extLst>
                </p:cNvPr>
                <p:cNvSpPr/>
                <p:nvPr/>
              </p:nvSpPr>
              <p:spPr>
                <a:xfrm>
                  <a:off x="3707904" y="215085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31">
                  <a:extLst>
                    <a:ext uri="{FF2B5EF4-FFF2-40B4-BE49-F238E27FC236}">
                      <a16:creationId xmlns:a16="http://schemas.microsoft.com/office/drawing/2014/main" id="{BC2BF284-62E0-4F6A-BF8D-6691D3F36841}"/>
                    </a:ext>
                  </a:extLst>
                </p:cNvPr>
                <p:cNvSpPr/>
                <p:nvPr/>
              </p:nvSpPr>
              <p:spPr>
                <a:xfrm>
                  <a:off x="3923928" y="223125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a:extLst>
                    <a:ext uri="{FF2B5EF4-FFF2-40B4-BE49-F238E27FC236}">
                      <a16:creationId xmlns:a16="http://schemas.microsoft.com/office/drawing/2014/main" id="{8E8838BC-25E9-4AB4-B925-2C091C209531}"/>
                    </a:ext>
                  </a:extLst>
                </p:cNvPr>
                <p:cNvSpPr/>
                <p:nvPr/>
              </p:nvSpPr>
              <p:spPr>
                <a:xfrm>
                  <a:off x="4067944" y="238365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Oval 133">
                  <a:extLst>
                    <a:ext uri="{FF2B5EF4-FFF2-40B4-BE49-F238E27FC236}">
                      <a16:creationId xmlns:a16="http://schemas.microsoft.com/office/drawing/2014/main" id="{7220D6CB-2575-4FCB-BD67-1A2C3F60E8EA}"/>
                    </a:ext>
                  </a:extLst>
                </p:cNvPr>
                <p:cNvSpPr/>
                <p:nvPr/>
              </p:nvSpPr>
              <p:spPr>
                <a:xfrm>
                  <a:off x="4129100" y="215085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Oval 134">
                  <a:extLst>
                    <a:ext uri="{FF2B5EF4-FFF2-40B4-BE49-F238E27FC236}">
                      <a16:creationId xmlns:a16="http://schemas.microsoft.com/office/drawing/2014/main" id="{60095FFF-30F0-4D1A-BF9C-10C8651C1152}"/>
                    </a:ext>
                  </a:extLst>
                </p:cNvPr>
                <p:cNvSpPr/>
                <p:nvPr/>
              </p:nvSpPr>
              <p:spPr>
                <a:xfrm>
                  <a:off x="3851920" y="200684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a:extLst>
                    <a:ext uri="{FF2B5EF4-FFF2-40B4-BE49-F238E27FC236}">
                      <a16:creationId xmlns:a16="http://schemas.microsoft.com/office/drawing/2014/main" id="{B2F62A0C-B803-4C44-AE84-A0A7560B8B5A}"/>
                    </a:ext>
                  </a:extLst>
                </p:cNvPr>
                <p:cNvSpPr/>
                <p:nvPr/>
              </p:nvSpPr>
              <p:spPr>
                <a:xfrm>
                  <a:off x="3635896" y="233087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Oval 136">
                  <a:extLst>
                    <a:ext uri="{FF2B5EF4-FFF2-40B4-BE49-F238E27FC236}">
                      <a16:creationId xmlns:a16="http://schemas.microsoft.com/office/drawing/2014/main" id="{1CE58789-CDC8-460C-AB52-2F7176FE396F}"/>
                    </a:ext>
                  </a:extLst>
                </p:cNvPr>
                <p:cNvSpPr/>
                <p:nvPr/>
              </p:nvSpPr>
              <p:spPr>
                <a:xfrm>
                  <a:off x="3824300" y="247489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Oval 137">
                  <a:extLst>
                    <a:ext uri="{FF2B5EF4-FFF2-40B4-BE49-F238E27FC236}">
                      <a16:creationId xmlns:a16="http://schemas.microsoft.com/office/drawing/2014/main" id="{6C8B246B-4B12-4FD1-B908-B91901227820}"/>
                    </a:ext>
                  </a:extLst>
                </p:cNvPr>
                <p:cNvSpPr/>
                <p:nvPr/>
              </p:nvSpPr>
              <p:spPr>
                <a:xfrm>
                  <a:off x="4463988" y="346500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Oval 138">
                  <a:extLst>
                    <a:ext uri="{FF2B5EF4-FFF2-40B4-BE49-F238E27FC236}">
                      <a16:creationId xmlns:a16="http://schemas.microsoft.com/office/drawing/2014/main" id="{A9B507E8-CD65-4329-B119-7AE418B70397}"/>
                    </a:ext>
                  </a:extLst>
                </p:cNvPr>
                <p:cNvSpPr/>
                <p:nvPr/>
              </p:nvSpPr>
              <p:spPr>
                <a:xfrm>
                  <a:off x="4680012" y="3545396"/>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Oval 139">
                  <a:extLst>
                    <a:ext uri="{FF2B5EF4-FFF2-40B4-BE49-F238E27FC236}">
                      <a16:creationId xmlns:a16="http://schemas.microsoft.com/office/drawing/2014/main" id="{30BDF4C8-1A40-4F03-BE05-7FA8FBBFF68A}"/>
                    </a:ext>
                  </a:extLst>
                </p:cNvPr>
                <p:cNvSpPr/>
                <p:nvPr/>
              </p:nvSpPr>
              <p:spPr>
                <a:xfrm>
                  <a:off x="4824028" y="3697796"/>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140">
                  <a:extLst>
                    <a:ext uri="{FF2B5EF4-FFF2-40B4-BE49-F238E27FC236}">
                      <a16:creationId xmlns:a16="http://schemas.microsoft.com/office/drawing/2014/main" id="{7F166CCF-3F61-4A7C-87E5-132897B0E127}"/>
                    </a:ext>
                  </a:extLst>
                </p:cNvPr>
                <p:cNvSpPr/>
                <p:nvPr/>
              </p:nvSpPr>
              <p:spPr>
                <a:xfrm>
                  <a:off x="4885184" y="346500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Oval 141">
                  <a:extLst>
                    <a:ext uri="{FF2B5EF4-FFF2-40B4-BE49-F238E27FC236}">
                      <a16:creationId xmlns:a16="http://schemas.microsoft.com/office/drawing/2014/main" id="{B02C31D0-723D-466D-A0E9-CADE76855C5E}"/>
                    </a:ext>
                  </a:extLst>
                </p:cNvPr>
                <p:cNvSpPr/>
                <p:nvPr/>
              </p:nvSpPr>
              <p:spPr>
                <a:xfrm>
                  <a:off x="4608004" y="332098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Oval 142">
                  <a:extLst>
                    <a:ext uri="{FF2B5EF4-FFF2-40B4-BE49-F238E27FC236}">
                      <a16:creationId xmlns:a16="http://schemas.microsoft.com/office/drawing/2014/main" id="{A199D8D8-DBB5-4046-9630-F76FB4113813}"/>
                    </a:ext>
                  </a:extLst>
                </p:cNvPr>
                <p:cNvSpPr/>
                <p:nvPr/>
              </p:nvSpPr>
              <p:spPr>
                <a:xfrm>
                  <a:off x="4391980" y="364502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143">
                  <a:extLst>
                    <a:ext uri="{FF2B5EF4-FFF2-40B4-BE49-F238E27FC236}">
                      <a16:creationId xmlns:a16="http://schemas.microsoft.com/office/drawing/2014/main" id="{C765A6BA-F0B5-473F-BE52-7CB85394892A}"/>
                    </a:ext>
                  </a:extLst>
                </p:cNvPr>
                <p:cNvSpPr/>
                <p:nvPr/>
              </p:nvSpPr>
              <p:spPr>
                <a:xfrm>
                  <a:off x="4580384" y="378904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a:extLst>
                    <a:ext uri="{FF2B5EF4-FFF2-40B4-BE49-F238E27FC236}">
                      <a16:creationId xmlns:a16="http://schemas.microsoft.com/office/drawing/2014/main" id="{E6061AA9-63D6-4954-B02A-0C2A340EECA7}"/>
                    </a:ext>
                  </a:extLst>
                </p:cNvPr>
                <p:cNvSpPr/>
                <p:nvPr/>
              </p:nvSpPr>
              <p:spPr>
                <a:xfrm>
                  <a:off x="4690864" y="407707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a:extLst>
                    <a:ext uri="{FF2B5EF4-FFF2-40B4-BE49-F238E27FC236}">
                      <a16:creationId xmlns:a16="http://schemas.microsoft.com/office/drawing/2014/main" id="{ACEFC6FA-7874-40E3-A756-9CB153748BA5}"/>
                    </a:ext>
                  </a:extLst>
                </p:cNvPr>
                <p:cNvSpPr/>
                <p:nvPr/>
              </p:nvSpPr>
              <p:spPr>
                <a:xfrm>
                  <a:off x="4906888" y="415746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Oval 146">
                  <a:extLst>
                    <a:ext uri="{FF2B5EF4-FFF2-40B4-BE49-F238E27FC236}">
                      <a16:creationId xmlns:a16="http://schemas.microsoft.com/office/drawing/2014/main" id="{4C29BFFC-1B67-4105-8953-5597BA09BBBE}"/>
                    </a:ext>
                  </a:extLst>
                </p:cNvPr>
                <p:cNvSpPr/>
                <p:nvPr/>
              </p:nvSpPr>
              <p:spPr>
                <a:xfrm>
                  <a:off x="5050904" y="430986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Oval 147">
                  <a:extLst>
                    <a:ext uri="{FF2B5EF4-FFF2-40B4-BE49-F238E27FC236}">
                      <a16:creationId xmlns:a16="http://schemas.microsoft.com/office/drawing/2014/main" id="{C50FAF3D-39E2-421C-9703-E7F4C75F08EF}"/>
                    </a:ext>
                  </a:extLst>
                </p:cNvPr>
                <p:cNvSpPr/>
                <p:nvPr/>
              </p:nvSpPr>
              <p:spPr>
                <a:xfrm>
                  <a:off x="5112060" y="407707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Oval 148">
                  <a:extLst>
                    <a:ext uri="{FF2B5EF4-FFF2-40B4-BE49-F238E27FC236}">
                      <a16:creationId xmlns:a16="http://schemas.microsoft.com/office/drawing/2014/main" id="{A98D6B56-C47F-4774-A932-F1AD6D708E8E}"/>
                    </a:ext>
                  </a:extLst>
                </p:cNvPr>
                <p:cNvSpPr/>
                <p:nvPr/>
              </p:nvSpPr>
              <p:spPr>
                <a:xfrm>
                  <a:off x="4834880" y="3933056"/>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Oval 149">
                  <a:extLst>
                    <a:ext uri="{FF2B5EF4-FFF2-40B4-BE49-F238E27FC236}">
                      <a16:creationId xmlns:a16="http://schemas.microsoft.com/office/drawing/2014/main" id="{7C3209CA-3132-4E4A-A06C-712E43C0F9D4}"/>
                    </a:ext>
                  </a:extLst>
                </p:cNvPr>
                <p:cNvSpPr/>
                <p:nvPr/>
              </p:nvSpPr>
              <p:spPr>
                <a:xfrm>
                  <a:off x="4618856" y="425709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val 150">
                  <a:extLst>
                    <a:ext uri="{FF2B5EF4-FFF2-40B4-BE49-F238E27FC236}">
                      <a16:creationId xmlns:a16="http://schemas.microsoft.com/office/drawing/2014/main" id="{072C74BF-9A86-44A1-A732-ACD423B2FE2C}"/>
                    </a:ext>
                  </a:extLst>
                </p:cNvPr>
                <p:cNvSpPr/>
                <p:nvPr/>
              </p:nvSpPr>
              <p:spPr>
                <a:xfrm>
                  <a:off x="4807260" y="440110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a:extLst>
                    <a:ext uri="{FF2B5EF4-FFF2-40B4-BE49-F238E27FC236}">
                      <a16:creationId xmlns:a16="http://schemas.microsoft.com/office/drawing/2014/main" id="{6BE71096-A886-440E-ADE6-C32E6A1386E4}"/>
                    </a:ext>
                  </a:extLst>
                </p:cNvPr>
                <p:cNvSpPr/>
                <p:nvPr/>
              </p:nvSpPr>
              <p:spPr>
                <a:xfrm>
                  <a:off x="3995936" y="396906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a:extLst>
                    <a:ext uri="{FF2B5EF4-FFF2-40B4-BE49-F238E27FC236}">
                      <a16:creationId xmlns:a16="http://schemas.microsoft.com/office/drawing/2014/main" id="{6F286592-38D9-4988-B488-24275F502B45}"/>
                    </a:ext>
                  </a:extLst>
                </p:cNvPr>
                <p:cNvSpPr/>
                <p:nvPr/>
              </p:nvSpPr>
              <p:spPr>
                <a:xfrm>
                  <a:off x="4211960" y="404945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53">
                  <a:extLst>
                    <a:ext uri="{FF2B5EF4-FFF2-40B4-BE49-F238E27FC236}">
                      <a16:creationId xmlns:a16="http://schemas.microsoft.com/office/drawing/2014/main" id="{EBE5EB77-0060-4661-A9E2-AA8A6E36F6D5}"/>
                    </a:ext>
                  </a:extLst>
                </p:cNvPr>
                <p:cNvSpPr/>
                <p:nvPr/>
              </p:nvSpPr>
              <p:spPr>
                <a:xfrm>
                  <a:off x="4355976" y="420185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a:extLst>
                    <a:ext uri="{FF2B5EF4-FFF2-40B4-BE49-F238E27FC236}">
                      <a16:creationId xmlns:a16="http://schemas.microsoft.com/office/drawing/2014/main" id="{47CCDBDD-7E8D-4CEE-9D72-83CB9990E8C2}"/>
                    </a:ext>
                  </a:extLst>
                </p:cNvPr>
                <p:cNvSpPr/>
                <p:nvPr/>
              </p:nvSpPr>
              <p:spPr>
                <a:xfrm>
                  <a:off x="4417132" y="396906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a:extLst>
                    <a:ext uri="{FF2B5EF4-FFF2-40B4-BE49-F238E27FC236}">
                      <a16:creationId xmlns:a16="http://schemas.microsoft.com/office/drawing/2014/main" id="{98BF7FC2-6667-4399-8A82-A386270815C1}"/>
                    </a:ext>
                  </a:extLst>
                </p:cNvPr>
                <p:cNvSpPr/>
                <p:nvPr/>
              </p:nvSpPr>
              <p:spPr>
                <a:xfrm>
                  <a:off x="4139952" y="382504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Oval 156">
                  <a:extLst>
                    <a:ext uri="{FF2B5EF4-FFF2-40B4-BE49-F238E27FC236}">
                      <a16:creationId xmlns:a16="http://schemas.microsoft.com/office/drawing/2014/main" id="{DAE20680-D537-4D1B-BB1E-D874E162F154}"/>
                    </a:ext>
                  </a:extLst>
                </p:cNvPr>
                <p:cNvSpPr/>
                <p:nvPr/>
              </p:nvSpPr>
              <p:spPr>
                <a:xfrm>
                  <a:off x="3923928" y="414908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Oval 157">
                  <a:extLst>
                    <a:ext uri="{FF2B5EF4-FFF2-40B4-BE49-F238E27FC236}">
                      <a16:creationId xmlns:a16="http://schemas.microsoft.com/office/drawing/2014/main" id="{0C908909-EC76-41ED-8DAD-CCB08F85278E}"/>
                    </a:ext>
                  </a:extLst>
                </p:cNvPr>
                <p:cNvSpPr/>
                <p:nvPr/>
              </p:nvSpPr>
              <p:spPr>
                <a:xfrm>
                  <a:off x="4112332" y="4293096"/>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Oval 158">
                  <a:extLst>
                    <a:ext uri="{FF2B5EF4-FFF2-40B4-BE49-F238E27FC236}">
                      <a16:creationId xmlns:a16="http://schemas.microsoft.com/office/drawing/2014/main" id="{4A018107-1427-41F5-AC77-B23978A334FE}"/>
                    </a:ext>
                  </a:extLst>
                </p:cNvPr>
                <p:cNvSpPr/>
                <p:nvPr/>
              </p:nvSpPr>
              <p:spPr>
                <a:xfrm>
                  <a:off x="3743908" y="341099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Oval 159">
                  <a:extLst>
                    <a:ext uri="{FF2B5EF4-FFF2-40B4-BE49-F238E27FC236}">
                      <a16:creationId xmlns:a16="http://schemas.microsoft.com/office/drawing/2014/main" id="{1CE41F6D-9627-47A3-83BB-60F42D050680}"/>
                    </a:ext>
                  </a:extLst>
                </p:cNvPr>
                <p:cNvSpPr/>
                <p:nvPr/>
              </p:nvSpPr>
              <p:spPr>
                <a:xfrm>
                  <a:off x="3959932" y="349139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a:extLst>
                    <a:ext uri="{FF2B5EF4-FFF2-40B4-BE49-F238E27FC236}">
                      <a16:creationId xmlns:a16="http://schemas.microsoft.com/office/drawing/2014/main" id="{47DC85E9-F994-4A48-8086-6DE8666A8501}"/>
                    </a:ext>
                  </a:extLst>
                </p:cNvPr>
                <p:cNvSpPr/>
                <p:nvPr/>
              </p:nvSpPr>
              <p:spPr>
                <a:xfrm>
                  <a:off x="4103948" y="364379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Oval 161">
                  <a:extLst>
                    <a:ext uri="{FF2B5EF4-FFF2-40B4-BE49-F238E27FC236}">
                      <a16:creationId xmlns:a16="http://schemas.microsoft.com/office/drawing/2014/main" id="{E5F9527B-519D-41EC-B635-057C34A5AB76}"/>
                    </a:ext>
                  </a:extLst>
                </p:cNvPr>
                <p:cNvSpPr/>
                <p:nvPr/>
              </p:nvSpPr>
              <p:spPr>
                <a:xfrm>
                  <a:off x="4165104" y="341099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Oval 162">
                  <a:extLst>
                    <a:ext uri="{FF2B5EF4-FFF2-40B4-BE49-F238E27FC236}">
                      <a16:creationId xmlns:a16="http://schemas.microsoft.com/office/drawing/2014/main" id="{F0F34BD2-72E5-4906-B7FE-4269E40B963B}"/>
                    </a:ext>
                  </a:extLst>
                </p:cNvPr>
                <p:cNvSpPr/>
                <p:nvPr/>
              </p:nvSpPr>
              <p:spPr>
                <a:xfrm>
                  <a:off x="3887924" y="326698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Oval 163">
                  <a:extLst>
                    <a:ext uri="{FF2B5EF4-FFF2-40B4-BE49-F238E27FC236}">
                      <a16:creationId xmlns:a16="http://schemas.microsoft.com/office/drawing/2014/main" id="{0985C2E3-5087-45A4-A3CF-F1F6B6E6118C}"/>
                    </a:ext>
                  </a:extLst>
                </p:cNvPr>
                <p:cNvSpPr/>
                <p:nvPr/>
              </p:nvSpPr>
              <p:spPr>
                <a:xfrm>
                  <a:off x="3671900" y="359101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Oval 164">
                  <a:extLst>
                    <a:ext uri="{FF2B5EF4-FFF2-40B4-BE49-F238E27FC236}">
                      <a16:creationId xmlns:a16="http://schemas.microsoft.com/office/drawing/2014/main" id="{E1F44FF0-0355-4915-9E63-DF2F20130439}"/>
                    </a:ext>
                  </a:extLst>
                </p:cNvPr>
                <p:cNvSpPr/>
                <p:nvPr/>
              </p:nvSpPr>
              <p:spPr>
                <a:xfrm>
                  <a:off x="3860304" y="373503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Oval 165">
                  <a:extLst>
                    <a:ext uri="{FF2B5EF4-FFF2-40B4-BE49-F238E27FC236}">
                      <a16:creationId xmlns:a16="http://schemas.microsoft.com/office/drawing/2014/main" id="{DA45861A-B9F5-4C13-97C4-8A6497FFF720}"/>
                    </a:ext>
                  </a:extLst>
                </p:cNvPr>
                <p:cNvSpPr/>
                <p:nvPr/>
              </p:nvSpPr>
              <p:spPr>
                <a:xfrm>
                  <a:off x="3707904" y="270892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Oval 166">
                  <a:extLst>
                    <a:ext uri="{FF2B5EF4-FFF2-40B4-BE49-F238E27FC236}">
                      <a16:creationId xmlns:a16="http://schemas.microsoft.com/office/drawing/2014/main" id="{F4F1B016-A283-41C1-943E-E3EDE8351B33}"/>
                    </a:ext>
                  </a:extLst>
                </p:cNvPr>
                <p:cNvSpPr/>
                <p:nvPr/>
              </p:nvSpPr>
              <p:spPr>
                <a:xfrm>
                  <a:off x="3707904" y="306896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Oval 167">
                  <a:extLst>
                    <a:ext uri="{FF2B5EF4-FFF2-40B4-BE49-F238E27FC236}">
                      <a16:creationId xmlns:a16="http://schemas.microsoft.com/office/drawing/2014/main" id="{E1B779D1-21CD-4E55-AEB3-B7819C5CD82C}"/>
                    </a:ext>
                  </a:extLst>
                </p:cNvPr>
                <p:cNvSpPr/>
                <p:nvPr/>
              </p:nvSpPr>
              <p:spPr>
                <a:xfrm>
                  <a:off x="3743908" y="396906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Oval 168">
                  <a:extLst>
                    <a:ext uri="{FF2B5EF4-FFF2-40B4-BE49-F238E27FC236}">
                      <a16:creationId xmlns:a16="http://schemas.microsoft.com/office/drawing/2014/main" id="{05A3136A-D27E-4804-B81A-0140D093A94D}"/>
                    </a:ext>
                  </a:extLst>
                </p:cNvPr>
                <p:cNvSpPr/>
                <p:nvPr/>
              </p:nvSpPr>
              <p:spPr>
                <a:xfrm>
                  <a:off x="4355976" y="317697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Oval 169">
                  <a:extLst>
                    <a:ext uri="{FF2B5EF4-FFF2-40B4-BE49-F238E27FC236}">
                      <a16:creationId xmlns:a16="http://schemas.microsoft.com/office/drawing/2014/main" id="{592DCC9D-5D89-4A17-8273-7203825D1FE1}"/>
                    </a:ext>
                  </a:extLst>
                </p:cNvPr>
                <p:cNvSpPr/>
                <p:nvPr/>
              </p:nvSpPr>
              <p:spPr>
                <a:xfrm>
                  <a:off x="5040052" y="328498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Oval 170">
                  <a:extLst>
                    <a:ext uri="{FF2B5EF4-FFF2-40B4-BE49-F238E27FC236}">
                      <a16:creationId xmlns:a16="http://schemas.microsoft.com/office/drawing/2014/main" id="{BE96537C-553B-49A3-82D0-2E20697F1C41}"/>
                    </a:ext>
                  </a:extLst>
                </p:cNvPr>
                <p:cNvSpPr/>
                <p:nvPr/>
              </p:nvSpPr>
              <p:spPr>
                <a:xfrm>
                  <a:off x="4319972" y="202484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Oval 171">
                  <a:extLst>
                    <a:ext uri="{FF2B5EF4-FFF2-40B4-BE49-F238E27FC236}">
                      <a16:creationId xmlns:a16="http://schemas.microsoft.com/office/drawing/2014/main" id="{3F69572B-501E-4B89-94D1-3154199735F8}"/>
                    </a:ext>
                  </a:extLst>
                </p:cNvPr>
                <p:cNvSpPr/>
                <p:nvPr/>
              </p:nvSpPr>
              <p:spPr>
                <a:xfrm>
                  <a:off x="4896036" y="202484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Oval 172">
                  <a:extLst>
                    <a:ext uri="{FF2B5EF4-FFF2-40B4-BE49-F238E27FC236}">
                      <a16:creationId xmlns:a16="http://schemas.microsoft.com/office/drawing/2014/main" id="{B0E9A867-D03B-4BA4-98EF-0DA485F1E8A8}"/>
                    </a:ext>
                  </a:extLst>
                </p:cNvPr>
                <p:cNvSpPr/>
                <p:nvPr/>
              </p:nvSpPr>
              <p:spPr>
                <a:xfrm>
                  <a:off x="5076056" y="368102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Oval 173">
                  <a:extLst>
                    <a:ext uri="{FF2B5EF4-FFF2-40B4-BE49-F238E27FC236}">
                      <a16:creationId xmlns:a16="http://schemas.microsoft.com/office/drawing/2014/main" id="{4F8B2444-96AB-4538-BDC0-1D7BAB4AA2BA}"/>
                    </a:ext>
                  </a:extLst>
                </p:cNvPr>
                <p:cNvSpPr/>
                <p:nvPr/>
              </p:nvSpPr>
              <p:spPr>
                <a:xfrm>
                  <a:off x="5040052" y="238488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Oval 174">
                  <a:extLst>
                    <a:ext uri="{FF2B5EF4-FFF2-40B4-BE49-F238E27FC236}">
                      <a16:creationId xmlns:a16="http://schemas.microsoft.com/office/drawing/2014/main" id="{9878CF51-E9E7-46C7-91B9-99CF5C9BBEFF}"/>
                    </a:ext>
                  </a:extLst>
                </p:cNvPr>
                <p:cNvSpPr/>
                <p:nvPr/>
              </p:nvSpPr>
              <p:spPr>
                <a:xfrm>
                  <a:off x="3779912" y="432910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Oval 175">
                  <a:extLst>
                    <a:ext uri="{FF2B5EF4-FFF2-40B4-BE49-F238E27FC236}">
                      <a16:creationId xmlns:a16="http://schemas.microsoft.com/office/drawing/2014/main" id="{397B89A7-6A63-4183-9CF3-6424D861ABC0}"/>
                    </a:ext>
                  </a:extLst>
                </p:cNvPr>
                <p:cNvSpPr/>
                <p:nvPr/>
              </p:nvSpPr>
              <p:spPr>
                <a:xfrm>
                  <a:off x="4463988" y="443711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Oval 176">
                  <a:extLst>
                    <a:ext uri="{FF2B5EF4-FFF2-40B4-BE49-F238E27FC236}">
                      <a16:creationId xmlns:a16="http://schemas.microsoft.com/office/drawing/2014/main" id="{7DDF463C-2E56-43E0-B8D7-071585EE6E61}"/>
                    </a:ext>
                  </a:extLst>
                </p:cNvPr>
                <p:cNvSpPr/>
                <p:nvPr/>
              </p:nvSpPr>
              <p:spPr>
                <a:xfrm>
                  <a:off x="4103948" y="3212976"/>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8" name="Oval 177">
                <a:extLst>
                  <a:ext uri="{FF2B5EF4-FFF2-40B4-BE49-F238E27FC236}">
                    <a16:creationId xmlns:a16="http://schemas.microsoft.com/office/drawing/2014/main" id="{7DFCFFA0-C080-4E1B-A878-05FDCAFE6ABF}"/>
                  </a:ext>
                </a:extLst>
              </p:cNvPr>
              <p:cNvSpPr/>
              <p:nvPr/>
            </p:nvSpPr>
            <p:spPr>
              <a:xfrm>
                <a:off x="3454333" y="4920299"/>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Oval 178">
                <a:extLst>
                  <a:ext uri="{FF2B5EF4-FFF2-40B4-BE49-F238E27FC236}">
                    <a16:creationId xmlns:a16="http://schemas.microsoft.com/office/drawing/2014/main" id="{BB25A5DE-B296-4E9D-97CD-8AD80D0D9D57}"/>
                  </a:ext>
                </a:extLst>
              </p:cNvPr>
              <p:cNvSpPr/>
              <p:nvPr/>
            </p:nvSpPr>
            <p:spPr>
              <a:xfrm>
                <a:off x="3959006" y="5388351"/>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Oval 179">
                <a:extLst>
                  <a:ext uri="{FF2B5EF4-FFF2-40B4-BE49-F238E27FC236}">
                    <a16:creationId xmlns:a16="http://schemas.microsoft.com/office/drawing/2014/main" id="{670D8769-6759-4C18-9209-57608BB3DC6C}"/>
                  </a:ext>
                </a:extLst>
              </p:cNvPr>
              <p:cNvSpPr/>
              <p:nvPr/>
            </p:nvSpPr>
            <p:spPr>
              <a:xfrm>
                <a:off x="3274930" y="5388351"/>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Oval 180">
                <a:extLst>
                  <a:ext uri="{FF2B5EF4-FFF2-40B4-BE49-F238E27FC236}">
                    <a16:creationId xmlns:a16="http://schemas.microsoft.com/office/drawing/2014/main" id="{486C82AB-A6E9-418E-BDD0-F023548B8970}"/>
                  </a:ext>
                </a:extLst>
              </p:cNvPr>
              <p:cNvSpPr/>
              <p:nvPr/>
            </p:nvSpPr>
            <p:spPr>
              <a:xfrm>
                <a:off x="2590854" y="5280339"/>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Oval 181">
                <a:extLst>
                  <a:ext uri="{FF2B5EF4-FFF2-40B4-BE49-F238E27FC236}">
                    <a16:creationId xmlns:a16="http://schemas.microsoft.com/office/drawing/2014/main" id="{ADF2F49F-B179-4CD5-A544-B379F862ED65}"/>
                  </a:ext>
                </a:extLst>
              </p:cNvPr>
              <p:cNvSpPr/>
              <p:nvPr/>
            </p:nvSpPr>
            <p:spPr>
              <a:xfrm>
                <a:off x="2878886" y="4848291"/>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Oval 182">
                <a:extLst>
                  <a:ext uri="{FF2B5EF4-FFF2-40B4-BE49-F238E27FC236}">
                    <a16:creationId xmlns:a16="http://schemas.microsoft.com/office/drawing/2014/main" id="{17CD20DA-A1A5-4020-AE1E-F61B7B63311F}"/>
                  </a:ext>
                </a:extLst>
              </p:cNvPr>
              <p:cNvSpPr/>
              <p:nvPr/>
            </p:nvSpPr>
            <p:spPr>
              <a:xfrm>
                <a:off x="4211034" y="4992307"/>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Oval 183">
                <a:extLst>
                  <a:ext uri="{FF2B5EF4-FFF2-40B4-BE49-F238E27FC236}">
                    <a16:creationId xmlns:a16="http://schemas.microsoft.com/office/drawing/2014/main" id="{532F5583-C026-4E62-9BB9-33ED05D9889A}"/>
                  </a:ext>
                </a:extLst>
              </p:cNvPr>
              <p:cNvSpPr/>
              <p:nvPr/>
            </p:nvSpPr>
            <p:spPr>
              <a:xfrm>
                <a:off x="2770874" y="5712387"/>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Oval 184">
                <a:extLst>
                  <a:ext uri="{FF2B5EF4-FFF2-40B4-BE49-F238E27FC236}">
                    <a16:creationId xmlns:a16="http://schemas.microsoft.com/office/drawing/2014/main" id="{F12895A2-9F02-480E-9DF3-49C048F58054}"/>
                  </a:ext>
                </a:extLst>
              </p:cNvPr>
              <p:cNvSpPr/>
              <p:nvPr/>
            </p:nvSpPr>
            <p:spPr>
              <a:xfrm>
                <a:off x="3606733" y="5820399"/>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 name="Group 2">
              <a:extLst>
                <a:ext uri="{FF2B5EF4-FFF2-40B4-BE49-F238E27FC236}">
                  <a16:creationId xmlns:a16="http://schemas.microsoft.com/office/drawing/2014/main" id="{F2769165-62D6-417A-9E6B-5DC00B134898}"/>
                </a:ext>
              </a:extLst>
            </p:cNvPr>
            <p:cNvGrpSpPr/>
            <p:nvPr/>
          </p:nvGrpSpPr>
          <p:grpSpPr>
            <a:xfrm>
              <a:off x="1367644" y="1797494"/>
              <a:ext cx="1764196" cy="1558932"/>
              <a:chOff x="1385646" y="1797494"/>
              <a:chExt cx="1764196" cy="1558932"/>
            </a:xfrm>
          </p:grpSpPr>
          <p:cxnSp>
            <p:nvCxnSpPr>
              <p:cNvPr id="193" name="Straight Arrow Connector 192">
                <a:extLst>
                  <a:ext uri="{FF2B5EF4-FFF2-40B4-BE49-F238E27FC236}">
                    <a16:creationId xmlns:a16="http://schemas.microsoft.com/office/drawing/2014/main" id="{697E7FA4-65B2-488E-80F3-8AB491EC1EA5}"/>
                  </a:ext>
                </a:extLst>
              </p:cNvPr>
              <p:cNvCxnSpPr>
                <a:cxnSpLocks/>
              </p:cNvCxnSpPr>
              <p:nvPr/>
            </p:nvCxnSpPr>
            <p:spPr>
              <a:xfrm flipV="1">
                <a:off x="2429145" y="3342662"/>
                <a:ext cx="720697" cy="6882"/>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94" name="Straight Arrow Connector 193">
                <a:extLst>
                  <a:ext uri="{FF2B5EF4-FFF2-40B4-BE49-F238E27FC236}">
                    <a16:creationId xmlns:a16="http://schemas.microsoft.com/office/drawing/2014/main" id="{71A28C6D-716E-47BE-A872-0B214A23A8FE}"/>
                  </a:ext>
                </a:extLst>
              </p:cNvPr>
              <p:cNvCxnSpPr>
                <a:cxnSpLocks/>
              </p:cNvCxnSpPr>
              <p:nvPr/>
            </p:nvCxnSpPr>
            <p:spPr>
              <a:xfrm flipV="1">
                <a:off x="1385646" y="3349544"/>
                <a:ext cx="720697" cy="6882"/>
              </a:xfrm>
              <a:prstGeom prst="straightConnector1">
                <a:avLst/>
              </a:prstGeom>
              <a:ln w="76200">
                <a:solidFill>
                  <a:srgbClr val="00B050"/>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92" name="Straight Arrow Connector 191">
                <a:extLst>
                  <a:ext uri="{FF2B5EF4-FFF2-40B4-BE49-F238E27FC236}">
                    <a16:creationId xmlns:a16="http://schemas.microsoft.com/office/drawing/2014/main" id="{C996516B-C91C-4F49-921F-16C2BE9FF907}"/>
                  </a:ext>
                </a:extLst>
              </p:cNvPr>
              <p:cNvCxnSpPr/>
              <p:nvPr/>
            </p:nvCxnSpPr>
            <p:spPr>
              <a:xfrm flipV="1">
                <a:off x="2249742" y="1797494"/>
                <a:ext cx="0" cy="717076"/>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173511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135560" y="188641"/>
            <a:ext cx="7812868" cy="584775"/>
          </a:xfrm>
          <a:prstGeom prst="rect">
            <a:avLst/>
          </a:prstGeom>
          <a:noFill/>
        </p:spPr>
        <p:txBody>
          <a:bodyPr wrap="square" rtlCol="0">
            <a:spAutoFit/>
          </a:bodyPr>
          <a:lstStyle/>
          <a:p>
            <a:pPr algn="ctr"/>
            <a:r>
              <a:rPr lang="en-US" sz="3200" dirty="0"/>
              <a:t>Pressure Forces</a:t>
            </a:r>
          </a:p>
        </p:txBody>
      </p:sp>
      <p:sp>
        <p:nvSpPr>
          <p:cNvPr id="79" name="Slide Number Placeholder 78"/>
          <p:cNvSpPr>
            <a:spLocks noGrp="1"/>
          </p:cNvSpPr>
          <p:nvPr>
            <p:ph type="sldNum" sz="quarter" idx="12"/>
          </p:nvPr>
        </p:nvSpPr>
        <p:spPr/>
        <p:txBody>
          <a:bodyPr/>
          <a:lstStyle/>
          <a:p>
            <a:fld id="{71CEFCF1-D22E-42B2-9433-8C449261D627}" type="slidenum">
              <a:rPr lang="en-US" smtClean="0"/>
              <a:t>19</a:t>
            </a:fld>
            <a:endParaRPr lang="en-US"/>
          </a:p>
        </p:txBody>
      </p:sp>
      <p:sp>
        <p:nvSpPr>
          <p:cNvPr id="12" name="TextBox 11">
            <a:extLst>
              <a:ext uri="{FF2B5EF4-FFF2-40B4-BE49-F238E27FC236}">
                <a16:creationId xmlns:a16="http://schemas.microsoft.com/office/drawing/2014/main" id="{B3118D7E-8DF9-4D25-B3F4-E401EB668423}"/>
              </a:ext>
            </a:extLst>
          </p:cNvPr>
          <p:cNvSpPr txBox="1"/>
          <p:nvPr/>
        </p:nvSpPr>
        <p:spPr>
          <a:xfrm>
            <a:off x="4927173" y="2103458"/>
            <a:ext cx="5489305" cy="1200329"/>
          </a:xfrm>
          <a:prstGeom prst="rect">
            <a:avLst/>
          </a:prstGeom>
          <a:noFill/>
        </p:spPr>
        <p:txBody>
          <a:bodyPr wrap="square" rtlCol="0">
            <a:spAutoFit/>
          </a:bodyPr>
          <a:lstStyle/>
          <a:p>
            <a:r>
              <a:rPr lang="en-US" sz="2400" dirty="0"/>
              <a:t>Now that we know how the pressure is created, we  can drop the molecules from our diagram. </a:t>
            </a:r>
          </a:p>
        </p:txBody>
      </p:sp>
      <p:grpSp>
        <p:nvGrpSpPr>
          <p:cNvPr id="92" name="Group 91">
            <a:extLst>
              <a:ext uri="{FF2B5EF4-FFF2-40B4-BE49-F238E27FC236}">
                <a16:creationId xmlns:a16="http://schemas.microsoft.com/office/drawing/2014/main" id="{50B38174-C2DF-45CF-81C5-53E6F75C74EC}"/>
              </a:ext>
            </a:extLst>
          </p:cNvPr>
          <p:cNvGrpSpPr/>
          <p:nvPr/>
        </p:nvGrpSpPr>
        <p:grpSpPr>
          <a:xfrm>
            <a:off x="2135560" y="1700808"/>
            <a:ext cx="1917213" cy="4104456"/>
            <a:chOff x="1331640" y="1700808"/>
            <a:chExt cx="1917213" cy="4104456"/>
          </a:xfrm>
        </p:grpSpPr>
        <p:grpSp>
          <p:nvGrpSpPr>
            <p:cNvPr id="93" name="Group 92">
              <a:extLst>
                <a:ext uri="{FF2B5EF4-FFF2-40B4-BE49-F238E27FC236}">
                  <a16:creationId xmlns:a16="http://schemas.microsoft.com/office/drawing/2014/main" id="{E6834D1A-0C1A-4E4E-8E9C-6652C00BD4B5}"/>
                </a:ext>
              </a:extLst>
            </p:cNvPr>
            <p:cNvGrpSpPr/>
            <p:nvPr/>
          </p:nvGrpSpPr>
          <p:grpSpPr>
            <a:xfrm>
              <a:off x="1331640" y="1700808"/>
              <a:ext cx="1890210" cy="2989178"/>
              <a:chOff x="1331640" y="1700808"/>
              <a:chExt cx="1890210" cy="2989178"/>
            </a:xfrm>
          </p:grpSpPr>
          <p:sp>
            <p:nvSpPr>
              <p:cNvPr id="259" name="Rectangle 258">
                <a:extLst>
                  <a:ext uri="{FF2B5EF4-FFF2-40B4-BE49-F238E27FC236}">
                    <a16:creationId xmlns:a16="http://schemas.microsoft.com/office/drawing/2014/main" id="{A44E6ACF-589B-45AD-A06A-A881F599B34B}"/>
                  </a:ext>
                </a:extLst>
              </p:cNvPr>
              <p:cNvSpPr/>
              <p:nvPr/>
            </p:nvSpPr>
            <p:spPr>
              <a:xfrm>
                <a:off x="1331640" y="1700808"/>
                <a:ext cx="1890210" cy="29227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0" name="Rectangle 259">
                <a:extLst>
                  <a:ext uri="{FF2B5EF4-FFF2-40B4-BE49-F238E27FC236}">
                    <a16:creationId xmlns:a16="http://schemas.microsoft.com/office/drawing/2014/main" id="{AB5773F5-CD30-467D-95EB-0069B908F08B}"/>
                  </a:ext>
                </a:extLst>
              </p:cNvPr>
              <p:cNvSpPr/>
              <p:nvPr/>
            </p:nvSpPr>
            <p:spPr>
              <a:xfrm>
                <a:off x="1414500" y="1787813"/>
                <a:ext cx="1717340" cy="2902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4" name="Group 93">
              <a:extLst>
                <a:ext uri="{FF2B5EF4-FFF2-40B4-BE49-F238E27FC236}">
                  <a16:creationId xmlns:a16="http://schemas.microsoft.com/office/drawing/2014/main" id="{CEFB0961-4AB9-4760-87F2-2801F3F54BE0}"/>
                </a:ext>
              </a:extLst>
            </p:cNvPr>
            <p:cNvGrpSpPr/>
            <p:nvPr/>
          </p:nvGrpSpPr>
          <p:grpSpPr>
            <a:xfrm>
              <a:off x="1475656" y="1874152"/>
              <a:ext cx="1773197" cy="3931112"/>
              <a:chOff x="2545849" y="1997299"/>
              <a:chExt cx="1773197" cy="3931112"/>
            </a:xfrm>
            <a:solidFill>
              <a:schemeClr val="accent2"/>
            </a:solidFill>
          </p:grpSpPr>
          <p:grpSp>
            <p:nvGrpSpPr>
              <p:cNvPr id="99" name="Group 98">
                <a:extLst>
                  <a:ext uri="{FF2B5EF4-FFF2-40B4-BE49-F238E27FC236}">
                    <a16:creationId xmlns:a16="http://schemas.microsoft.com/office/drawing/2014/main" id="{44548600-E148-4B7C-A240-7A61FAE59909}"/>
                  </a:ext>
                </a:extLst>
              </p:cNvPr>
              <p:cNvGrpSpPr/>
              <p:nvPr/>
            </p:nvGrpSpPr>
            <p:grpSpPr>
              <a:xfrm>
                <a:off x="2545849" y="1997299"/>
                <a:ext cx="1584176" cy="2538282"/>
                <a:chOff x="3635896" y="2006842"/>
                <a:chExt cx="1584176" cy="2538282"/>
              </a:xfrm>
              <a:grpFill/>
            </p:grpSpPr>
            <p:sp>
              <p:nvSpPr>
                <p:cNvPr id="109" name="Oval 108">
                  <a:extLst>
                    <a:ext uri="{FF2B5EF4-FFF2-40B4-BE49-F238E27FC236}">
                      <a16:creationId xmlns:a16="http://schemas.microsoft.com/office/drawing/2014/main" id="{20925CC4-8015-4A39-AE30-7B97259549A2}"/>
                    </a:ext>
                  </a:extLst>
                </p:cNvPr>
                <p:cNvSpPr/>
                <p:nvPr/>
              </p:nvSpPr>
              <p:spPr>
                <a:xfrm>
                  <a:off x="4427984" y="220486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Oval 185">
                  <a:extLst>
                    <a:ext uri="{FF2B5EF4-FFF2-40B4-BE49-F238E27FC236}">
                      <a16:creationId xmlns:a16="http://schemas.microsoft.com/office/drawing/2014/main" id="{B780EC10-6421-4A95-BF77-1BA3067F81CD}"/>
                    </a:ext>
                  </a:extLst>
                </p:cNvPr>
                <p:cNvSpPr/>
                <p:nvPr/>
              </p:nvSpPr>
              <p:spPr>
                <a:xfrm>
                  <a:off x="4644008" y="2285256"/>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Oval 186">
                  <a:extLst>
                    <a:ext uri="{FF2B5EF4-FFF2-40B4-BE49-F238E27FC236}">
                      <a16:creationId xmlns:a16="http://schemas.microsoft.com/office/drawing/2014/main" id="{5A9E20A2-1AE3-4A5D-A490-16E40491A851}"/>
                    </a:ext>
                  </a:extLst>
                </p:cNvPr>
                <p:cNvSpPr/>
                <p:nvPr/>
              </p:nvSpPr>
              <p:spPr>
                <a:xfrm>
                  <a:off x="4788024" y="2437656"/>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Oval 187">
                  <a:extLst>
                    <a:ext uri="{FF2B5EF4-FFF2-40B4-BE49-F238E27FC236}">
                      <a16:creationId xmlns:a16="http://schemas.microsoft.com/office/drawing/2014/main" id="{2678D483-A31B-410E-9AED-98E2C8AFD487}"/>
                    </a:ext>
                  </a:extLst>
                </p:cNvPr>
                <p:cNvSpPr/>
                <p:nvPr/>
              </p:nvSpPr>
              <p:spPr>
                <a:xfrm>
                  <a:off x="4849180" y="220486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Oval 188">
                  <a:extLst>
                    <a:ext uri="{FF2B5EF4-FFF2-40B4-BE49-F238E27FC236}">
                      <a16:creationId xmlns:a16="http://schemas.microsoft.com/office/drawing/2014/main" id="{8E41B7FD-5CF0-453F-AFA3-9CB9C3BBFE65}"/>
                    </a:ext>
                  </a:extLst>
                </p:cNvPr>
                <p:cNvSpPr/>
                <p:nvPr/>
              </p:nvSpPr>
              <p:spPr>
                <a:xfrm>
                  <a:off x="4572000" y="206084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Oval 195">
                  <a:extLst>
                    <a:ext uri="{FF2B5EF4-FFF2-40B4-BE49-F238E27FC236}">
                      <a16:creationId xmlns:a16="http://schemas.microsoft.com/office/drawing/2014/main" id="{432760C3-1238-4412-A847-656CB4CEF06D}"/>
                    </a:ext>
                  </a:extLst>
                </p:cNvPr>
                <p:cNvSpPr/>
                <p:nvPr/>
              </p:nvSpPr>
              <p:spPr>
                <a:xfrm>
                  <a:off x="4355976" y="238488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Oval 196">
                  <a:extLst>
                    <a:ext uri="{FF2B5EF4-FFF2-40B4-BE49-F238E27FC236}">
                      <a16:creationId xmlns:a16="http://schemas.microsoft.com/office/drawing/2014/main" id="{F65B906E-3110-45F4-AC78-0A3DCCFC3415}"/>
                    </a:ext>
                  </a:extLst>
                </p:cNvPr>
                <p:cNvSpPr/>
                <p:nvPr/>
              </p:nvSpPr>
              <p:spPr>
                <a:xfrm>
                  <a:off x="4544380" y="252890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Oval 197">
                  <a:extLst>
                    <a:ext uri="{FF2B5EF4-FFF2-40B4-BE49-F238E27FC236}">
                      <a16:creationId xmlns:a16="http://schemas.microsoft.com/office/drawing/2014/main" id="{5D689F6D-C7C6-44AC-9D92-18949F092C80}"/>
                    </a:ext>
                  </a:extLst>
                </p:cNvPr>
                <p:cNvSpPr/>
                <p:nvPr/>
              </p:nvSpPr>
              <p:spPr>
                <a:xfrm>
                  <a:off x="4654860" y="281693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Oval 198">
                  <a:extLst>
                    <a:ext uri="{FF2B5EF4-FFF2-40B4-BE49-F238E27FC236}">
                      <a16:creationId xmlns:a16="http://schemas.microsoft.com/office/drawing/2014/main" id="{6E5376BE-B61F-4D1B-AC49-38FA60228A3F}"/>
                    </a:ext>
                  </a:extLst>
                </p:cNvPr>
                <p:cNvSpPr/>
                <p:nvPr/>
              </p:nvSpPr>
              <p:spPr>
                <a:xfrm>
                  <a:off x="4870884" y="289732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Oval 199">
                  <a:extLst>
                    <a:ext uri="{FF2B5EF4-FFF2-40B4-BE49-F238E27FC236}">
                      <a16:creationId xmlns:a16="http://schemas.microsoft.com/office/drawing/2014/main" id="{865801B1-FFA6-4B9D-A04D-4456EE52DCB5}"/>
                    </a:ext>
                  </a:extLst>
                </p:cNvPr>
                <p:cNvSpPr/>
                <p:nvPr/>
              </p:nvSpPr>
              <p:spPr>
                <a:xfrm>
                  <a:off x="5049053" y="3056829"/>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Oval 200">
                  <a:extLst>
                    <a:ext uri="{FF2B5EF4-FFF2-40B4-BE49-F238E27FC236}">
                      <a16:creationId xmlns:a16="http://schemas.microsoft.com/office/drawing/2014/main" id="{A7E5DEEE-0817-42C0-A803-91213352CCBD}"/>
                    </a:ext>
                  </a:extLst>
                </p:cNvPr>
                <p:cNvSpPr/>
                <p:nvPr/>
              </p:nvSpPr>
              <p:spPr>
                <a:xfrm>
                  <a:off x="5076056" y="281693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Oval 201">
                  <a:extLst>
                    <a:ext uri="{FF2B5EF4-FFF2-40B4-BE49-F238E27FC236}">
                      <a16:creationId xmlns:a16="http://schemas.microsoft.com/office/drawing/2014/main" id="{10DFFD98-1C01-4143-A090-D3D68681EAE6}"/>
                    </a:ext>
                  </a:extLst>
                </p:cNvPr>
                <p:cNvSpPr/>
                <p:nvPr/>
              </p:nvSpPr>
              <p:spPr>
                <a:xfrm>
                  <a:off x="4798876" y="2672916"/>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Oval 202">
                  <a:extLst>
                    <a:ext uri="{FF2B5EF4-FFF2-40B4-BE49-F238E27FC236}">
                      <a16:creationId xmlns:a16="http://schemas.microsoft.com/office/drawing/2014/main" id="{90E896BC-ED34-424D-B10C-C13E02C9DF8E}"/>
                    </a:ext>
                  </a:extLst>
                </p:cNvPr>
                <p:cNvSpPr/>
                <p:nvPr/>
              </p:nvSpPr>
              <p:spPr>
                <a:xfrm>
                  <a:off x="4582852" y="299695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Oval 203">
                  <a:extLst>
                    <a:ext uri="{FF2B5EF4-FFF2-40B4-BE49-F238E27FC236}">
                      <a16:creationId xmlns:a16="http://schemas.microsoft.com/office/drawing/2014/main" id="{A79B42F8-48F3-46D9-B422-75F9C079DEA0}"/>
                    </a:ext>
                  </a:extLst>
                </p:cNvPr>
                <p:cNvSpPr/>
                <p:nvPr/>
              </p:nvSpPr>
              <p:spPr>
                <a:xfrm>
                  <a:off x="4771256" y="314096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Oval 204">
                  <a:extLst>
                    <a:ext uri="{FF2B5EF4-FFF2-40B4-BE49-F238E27FC236}">
                      <a16:creationId xmlns:a16="http://schemas.microsoft.com/office/drawing/2014/main" id="{690DCD93-F0DC-47E8-A24E-F4B16089791A}"/>
                    </a:ext>
                  </a:extLst>
                </p:cNvPr>
                <p:cNvSpPr/>
                <p:nvPr/>
              </p:nvSpPr>
              <p:spPr>
                <a:xfrm>
                  <a:off x="3959932" y="270892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Oval 205">
                  <a:extLst>
                    <a:ext uri="{FF2B5EF4-FFF2-40B4-BE49-F238E27FC236}">
                      <a16:creationId xmlns:a16="http://schemas.microsoft.com/office/drawing/2014/main" id="{30143CF2-BE95-4BC3-945E-CACF3F5DA34C}"/>
                    </a:ext>
                  </a:extLst>
                </p:cNvPr>
                <p:cNvSpPr/>
                <p:nvPr/>
              </p:nvSpPr>
              <p:spPr>
                <a:xfrm>
                  <a:off x="4175956" y="278931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Oval 206">
                  <a:extLst>
                    <a:ext uri="{FF2B5EF4-FFF2-40B4-BE49-F238E27FC236}">
                      <a16:creationId xmlns:a16="http://schemas.microsoft.com/office/drawing/2014/main" id="{FE66E93F-29AE-48B2-9603-9B4943034B3C}"/>
                    </a:ext>
                  </a:extLst>
                </p:cNvPr>
                <p:cNvSpPr/>
                <p:nvPr/>
              </p:nvSpPr>
              <p:spPr>
                <a:xfrm>
                  <a:off x="4319972" y="294171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Oval 207">
                  <a:extLst>
                    <a:ext uri="{FF2B5EF4-FFF2-40B4-BE49-F238E27FC236}">
                      <a16:creationId xmlns:a16="http://schemas.microsoft.com/office/drawing/2014/main" id="{4AC87E61-79E9-4726-AA03-F453E92DEB18}"/>
                    </a:ext>
                  </a:extLst>
                </p:cNvPr>
                <p:cNvSpPr/>
                <p:nvPr/>
              </p:nvSpPr>
              <p:spPr>
                <a:xfrm>
                  <a:off x="4381128" y="270892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Oval 208">
                  <a:extLst>
                    <a:ext uri="{FF2B5EF4-FFF2-40B4-BE49-F238E27FC236}">
                      <a16:creationId xmlns:a16="http://schemas.microsoft.com/office/drawing/2014/main" id="{580A9E87-A1EE-4628-8A30-055D7D4F9CF3}"/>
                    </a:ext>
                  </a:extLst>
                </p:cNvPr>
                <p:cNvSpPr/>
                <p:nvPr/>
              </p:nvSpPr>
              <p:spPr>
                <a:xfrm>
                  <a:off x="4103948" y="256490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Oval 209">
                  <a:extLst>
                    <a:ext uri="{FF2B5EF4-FFF2-40B4-BE49-F238E27FC236}">
                      <a16:creationId xmlns:a16="http://schemas.microsoft.com/office/drawing/2014/main" id="{AF6A3849-4BE9-44A6-92F3-69837A881E68}"/>
                    </a:ext>
                  </a:extLst>
                </p:cNvPr>
                <p:cNvSpPr/>
                <p:nvPr/>
              </p:nvSpPr>
              <p:spPr>
                <a:xfrm>
                  <a:off x="3887924" y="288894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Oval 210">
                  <a:extLst>
                    <a:ext uri="{FF2B5EF4-FFF2-40B4-BE49-F238E27FC236}">
                      <a16:creationId xmlns:a16="http://schemas.microsoft.com/office/drawing/2014/main" id="{163855AE-F52A-4CBE-B33A-B56C8F6F488F}"/>
                    </a:ext>
                  </a:extLst>
                </p:cNvPr>
                <p:cNvSpPr/>
                <p:nvPr/>
              </p:nvSpPr>
              <p:spPr>
                <a:xfrm>
                  <a:off x="4076328" y="3032956"/>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Oval 211">
                  <a:extLst>
                    <a:ext uri="{FF2B5EF4-FFF2-40B4-BE49-F238E27FC236}">
                      <a16:creationId xmlns:a16="http://schemas.microsoft.com/office/drawing/2014/main" id="{9A483C1C-AB58-4AA6-99D6-8D4205C32BEA}"/>
                    </a:ext>
                  </a:extLst>
                </p:cNvPr>
                <p:cNvSpPr/>
                <p:nvPr/>
              </p:nvSpPr>
              <p:spPr>
                <a:xfrm>
                  <a:off x="3707904" y="215085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Oval 212">
                  <a:extLst>
                    <a:ext uri="{FF2B5EF4-FFF2-40B4-BE49-F238E27FC236}">
                      <a16:creationId xmlns:a16="http://schemas.microsoft.com/office/drawing/2014/main" id="{3ADC7DA1-F9AD-4243-AE59-FDD3E68F0880}"/>
                    </a:ext>
                  </a:extLst>
                </p:cNvPr>
                <p:cNvSpPr/>
                <p:nvPr/>
              </p:nvSpPr>
              <p:spPr>
                <a:xfrm>
                  <a:off x="3923928" y="223125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Oval 213">
                  <a:extLst>
                    <a:ext uri="{FF2B5EF4-FFF2-40B4-BE49-F238E27FC236}">
                      <a16:creationId xmlns:a16="http://schemas.microsoft.com/office/drawing/2014/main" id="{750B3BB3-E8CA-46DD-9884-2FC0BF452260}"/>
                    </a:ext>
                  </a:extLst>
                </p:cNvPr>
                <p:cNvSpPr/>
                <p:nvPr/>
              </p:nvSpPr>
              <p:spPr>
                <a:xfrm>
                  <a:off x="4067944" y="238365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Oval 214">
                  <a:extLst>
                    <a:ext uri="{FF2B5EF4-FFF2-40B4-BE49-F238E27FC236}">
                      <a16:creationId xmlns:a16="http://schemas.microsoft.com/office/drawing/2014/main" id="{DC11E00B-FFBF-408A-ABF1-2EED88BDA7BD}"/>
                    </a:ext>
                  </a:extLst>
                </p:cNvPr>
                <p:cNvSpPr/>
                <p:nvPr/>
              </p:nvSpPr>
              <p:spPr>
                <a:xfrm>
                  <a:off x="4129100" y="215085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 name="Oval 215">
                  <a:extLst>
                    <a:ext uri="{FF2B5EF4-FFF2-40B4-BE49-F238E27FC236}">
                      <a16:creationId xmlns:a16="http://schemas.microsoft.com/office/drawing/2014/main" id="{127E8734-8CFD-48AB-8E49-D0A50C1B9CC2}"/>
                    </a:ext>
                  </a:extLst>
                </p:cNvPr>
                <p:cNvSpPr/>
                <p:nvPr/>
              </p:nvSpPr>
              <p:spPr>
                <a:xfrm>
                  <a:off x="3851920" y="200684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Oval 216">
                  <a:extLst>
                    <a:ext uri="{FF2B5EF4-FFF2-40B4-BE49-F238E27FC236}">
                      <a16:creationId xmlns:a16="http://schemas.microsoft.com/office/drawing/2014/main" id="{64A77916-DA5C-4FF1-BE0E-61A1584317A4}"/>
                    </a:ext>
                  </a:extLst>
                </p:cNvPr>
                <p:cNvSpPr/>
                <p:nvPr/>
              </p:nvSpPr>
              <p:spPr>
                <a:xfrm>
                  <a:off x="3635896" y="233087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Oval 217">
                  <a:extLst>
                    <a:ext uri="{FF2B5EF4-FFF2-40B4-BE49-F238E27FC236}">
                      <a16:creationId xmlns:a16="http://schemas.microsoft.com/office/drawing/2014/main" id="{EA6D4BC5-EB0A-461F-AF41-D34EE79AFAD7}"/>
                    </a:ext>
                  </a:extLst>
                </p:cNvPr>
                <p:cNvSpPr/>
                <p:nvPr/>
              </p:nvSpPr>
              <p:spPr>
                <a:xfrm>
                  <a:off x="3824300" y="247489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Oval 218">
                  <a:extLst>
                    <a:ext uri="{FF2B5EF4-FFF2-40B4-BE49-F238E27FC236}">
                      <a16:creationId xmlns:a16="http://schemas.microsoft.com/office/drawing/2014/main" id="{15C6827A-419E-431E-89A7-E82C17969388}"/>
                    </a:ext>
                  </a:extLst>
                </p:cNvPr>
                <p:cNvSpPr/>
                <p:nvPr/>
              </p:nvSpPr>
              <p:spPr>
                <a:xfrm>
                  <a:off x="4463988" y="346500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Oval 219">
                  <a:extLst>
                    <a:ext uri="{FF2B5EF4-FFF2-40B4-BE49-F238E27FC236}">
                      <a16:creationId xmlns:a16="http://schemas.microsoft.com/office/drawing/2014/main" id="{1B38B16F-4965-4DDA-B997-C0AD9A9A8D4B}"/>
                    </a:ext>
                  </a:extLst>
                </p:cNvPr>
                <p:cNvSpPr/>
                <p:nvPr/>
              </p:nvSpPr>
              <p:spPr>
                <a:xfrm>
                  <a:off x="4680012" y="3545396"/>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Oval 220">
                  <a:extLst>
                    <a:ext uri="{FF2B5EF4-FFF2-40B4-BE49-F238E27FC236}">
                      <a16:creationId xmlns:a16="http://schemas.microsoft.com/office/drawing/2014/main" id="{F6566FAD-EFEA-4E7B-8578-444CA2D76B80}"/>
                    </a:ext>
                  </a:extLst>
                </p:cNvPr>
                <p:cNvSpPr/>
                <p:nvPr/>
              </p:nvSpPr>
              <p:spPr>
                <a:xfrm>
                  <a:off x="4824028" y="3697796"/>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2" name="Oval 221">
                  <a:extLst>
                    <a:ext uri="{FF2B5EF4-FFF2-40B4-BE49-F238E27FC236}">
                      <a16:creationId xmlns:a16="http://schemas.microsoft.com/office/drawing/2014/main" id="{2085A2D9-5C6C-4638-B9D8-332DF5A5A3B9}"/>
                    </a:ext>
                  </a:extLst>
                </p:cNvPr>
                <p:cNvSpPr/>
                <p:nvPr/>
              </p:nvSpPr>
              <p:spPr>
                <a:xfrm>
                  <a:off x="4885184" y="346500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Oval 222">
                  <a:extLst>
                    <a:ext uri="{FF2B5EF4-FFF2-40B4-BE49-F238E27FC236}">
                      <a16:creationId xmlns:a16="http://schemas.microsoft.com/office/drawing/2014/main" id="{5621DC59-E424-4687-AE67-3AF1E425B208}"/>
                    </a:ext>
                  </a:extLst>
                </p:cNvPr>
                <p:cNvSpPr/>
                <p:nvPr/>
              </p:nvSpPr>
              <p:spPr>
                <a:xfrm>
                  <a:off x="4608004" y="332098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Oval 223">
                  <a:extLst>
                    <a:ext uri="{FF2B5EF4-FFF2-40B4-BE49-F238E27FC236}">
                      <a16:creationId xmlns:a16="http://schemas.microsoft.com/office/drawing/2014/main" id="{41EDCC64-E6EC-4C96-8563-8D6F50EB958B}"/>
                    </a:ext>
                  </a:extLst>
                </p:cNvPr>
                <p:cNvSpPr/>
                <p:nvPr/>
              </p:nvSpPr>
              <p:spPr>
                <a:xfrm>
                  <a:off x="4391980" y="364502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 name="Oval 224">
                  <a:extLst>
                    <a:ext uri="{FF2B5EF4-FFF2-40B4-BE49-F238E27FC236}">
                      <a16:creationId xmlns:a16="http://schemas.microsoft.com/office/drawing/2014/main" id="{8F793767-1E07-4AE5-A22C-921EF0C3C7CC}"/>
                    </a:ext>
                  </a:extLst>
                </p:cNvPr>
                <p:cNvSpPr/>
                <p:nvPr/>
              </p:nvSpPr>
              <p:spPr>
                <a:xfrm>
                  <a:off x="4580384" y="378904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Oval 225">
                  <a:extLst>
                    <a:ext uri="{FF2B5EF4-FFF2-40B4-BE49-F238E27FC236}">
                      <a16:creationId xmlns:a16="http://schemas.microsoft.com/office/drawing/2014/main" id="{CEDC5255-4D7F-46F6-8294-8E36493667DF}"/>
                    </a:ext>
                  </a:extLst>
                </p:cNvPr>
                <p:cNvSpPr/>
                <p:nvPr/>
              </p:nvSpPr>
              <p:spPr>
                <a:xfrm>
                  <a:off x="4690864" y="407707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7" name="Oval 226">
                  <a:extLst>
                    <a:ext uri="{FF2B5EF4-FFF2-40B4-BE49-F238E27FC236}">
                      <a16:creationId xmlns:a16="http://schemas.microsoft.com/office/drawing/2014/main" id="{0215D526-4794-482C-91B3-BFE9844A6521}"/>
                    </a:ext>
                  </a:extLst>
                </p:cNvPr>
                <p:cNvSpPr/>
                <p:nvPr/>
              </p:nvSpPr>
              <p:spPr>
                <a:xfrm>
                  <a:off x="4906888" y="415746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8" name="Oval 227">
                  <a:extLst>
                    <a:ext uri="{FF2B5EF4-FFF2-40B4-BE49-F238E27FC236}">
                      <a16:creationId xmlns:a16="http://schemas.microsoft.com/office/drawing/2014/main" id="{002D0386-91FB-46CD-8B86-8345392CDB71}"/>
                    </a:ext>
                  </a:extLst>
                </p:cNvPr>
                <p:cNvSpPr/>
                <p:nvPr/>
              </p:nvSpPr>
              <p:spPr>
                <a:xfrm>
                  <a:off x="5050904" y="430986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Oval 228">
                  <a:extLst>
                    <a:ext uri="{FF2B5EF4-FFF2-40B4-BE49-F238E27FC236}">
                      <a16:creationId xmlns:a16="http://schemas.microsoft.com/office/drawing/2014/main" id="{C631A2AC-72F7-4748-91A8-7B43842CBA26}"/>
                    </a:ext>
                  </a:extLst>
                </p:cNvPr>
                <p:cNvSpPr/>
                <p:nvPr/>
              </p:nvSpPr>
              <p:spPr>
                <a:xfrm>
                  <a:off x="5112060" y="407707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Oval 229">
                  <a:extLst>
                    <a:ext uri="{FF2B5EF4-FFF2-40B4-BE49-F238E27FC236}">
                      <a16:creationId xmlns:a16="http://schemas.microsoft.com/office/drawing/2014/main" id="{02109418-12A3-4461-AD59-B0F399CE4665}"/>
                    </a:ext>
                  </a:extLst>
                </p:cNvPr>
                <p:cNvSpPr/>
                <p:nvPr/>
              </p:nvSpPr>
              <p:spPr>
                <a:xfrm>
                  <a:off x="4834880" y="3933056"/>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1" name="Oval 230">
                  <a:extLst>
                    <a:ext uri="{FF2B5EF4-FFF2-40B4-BE49-F238E27FC236}">
                      <a16:creationId xmlns:a16="http://schemas.microsoft.com/office/drawing/2014/main" id="{91F8989E-CB5A-4758-9335-DD9CCEFFE50B}"/>
                    </a:ext>
                  </a:extLst>
                </p:cNvPr>
                <p:cNvSpPr/>
                <p:nvPr/>
              </p:nvSpPr>
              <p:spPr>
                <a:xfrm>
                  <a:off x="4618856" y="425709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Oval 231">
                  <a:extLst>
                    <a:ext uri="{FF2B5EF4-FFF2-40B4-BE49-F238E27FC236}">
                      <a16:creationId xmlns:a16="http://schemas.microsoft.com/office/drawing/2014/main" id="{A6B90D2A-B88E-4021-8920-0777C570071E}"/>
                    </a:ext>
                  </a:extLst>
                </p:cNvPr>
                <p:cNvSpPr/>
                <p:nvPr/>
              </p:nvSpPr>
              <p:spPr>
                <a:xfrm>
                  <a:off x="4807260" y="440110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Oval 232">
                  <a:extLst>
                    <a:ext uri="{FF2B5EF4-FFF2-40B4-BE49-F238E27FC236}">
                      <a16:creationId xmlns:a16="http://schemas.microsoft.com/office/drawing/2014/main" id="{CE864015-06EB-4EF7-994E-2B8C6C135275}"/>
                    </a:ext>
                  </a:extLst>
                </p:cNvPr>
                <p:cNvSpPr/>
                <p:nvPr/>
              </p:nvSpPr>
              <p:spPr>
                <a:xfrm>
                  <a:off x="3995936" y="396906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Oval 233">
                  <a:extLst>
                    <a:ext uri="{FF2B5EF4-FFF2-40B4-BE49-F238E27FC236}">
                      <a16:creationId xmlns:a16="http://schemas.microsoft.com/office/drawing/2014/main" id="{C533579E-FD56-4A59-8DB3-672D96912F73}"/>
                    </a:ext>
                  </a:extLst>
                </p:cNvPr>
                <p:cNvSpPr/>
                <p:nvPr/>
              </p:nvSpPr>
              <p:spPr>
                <a:xfrm>
                  <a:off x="4211960" y="404945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 name="Oval 234">
                  <a:extLst>
                    <a:ext uri="{FF2B5EF4-FFF2-40B4-BE49-F238E27FC236}">
                      <a16:creationId xmlns:a16="http://schemas.microsoft.com/office/drawing/2014/main" id="{78C38542-8119-4C87-B492-A62C7A2DC877}"/>
                    </a:ext>
                  </a:extLst>
                </p:cNvPr>
                <p:cNvSpPr/>
                <p:nvPr/>
              </p:nvSpPr>
              <p:spPr>
                <a:xfrm>
                  <a:off x="4355976" y="420185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Oval 235">
                  <a:extLst>
                    <a:ext uri="{FF2B5EF4-FFF2-40B4-BE49-F238E27FC236}">
                      <a16:creationId xmlns:a16="http://schemas.microsoft.com/office/drawing/2014/main" id="{7527EF93-58A2-47A5-AE74-D6DDC180317C}"/>
                    </a:ext>
                  </a:extLst>
                </p:cNvPr>
                <p:cNvSpPr/>
                <p:nvPr/>
              </p:nvSpPr>
              <p:spPr>
                <a:xfrm>
                  <a:off x="4417132" y="396906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Oval 236">
                  <a:extLst>
                    <a:ext uri="{FF2B5EF4-FFF2-40B4-BE49-F238E27FC236}">
                      <a16:creationId xmlns:a16="http://schemas.microsoft.com/office/drawing/2014/main" id="{A5E9BD6A-2C9D-4124-B310-75DDDF570F7F}"/>
                    </a:ext>
                  </a:extLst>
                </p:cNvPr>
                <p:cNvSpPr/>
                <p:nvPr/>
              </p:nvSpPr>
              <p:spPr>
                <a:xfrm>
                  <a:off x="4139952" y="382504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8" name="Oval 237">
                  <a:extLst>
                    <a:ext uri="{FF2B5EF4-FFF2-40B4-BE49-F238E27FC236}">
                      <a16:creationId xmlns:a16="http://schemas.microsoft.com/office/drawing/2014/main" id="{86CBBF4B-E748-4D67-B440-4389DC249B25}"/>
                    </a:ext>
                  </a:extLst>
                </p:cNvPr>
                <p:cNvSpPr/>
                <p:nvPr/>
              </p:nvSpPr>
              <p:spPr>
                <a:xfrm>
                  <a:off x="3923928" y="414908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9" name="Oval 238">
                  <a:extLst>
                    <a:ext uri="{FF2B5EF4-FFF2-40B4-BE49-F238E27FC236}">
                      <a16:creationId xmlns:a16="http://schemas.microsoft.com/office/drawing/2014/main" id="{4D356CC5-D443-49C8-B67C-BC4C2EA19BA4}"/>
                    </a:ext>
                  </a:extLst>
                </p:cNvPr>
                <p:cNvSpPr/>
                <p:nvPr/>
              </p:nvSpPr>
              <p:spPr>
                <a:xfrm>
                  <a:off x="4112332" y="4293096"/>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0" name="Oval 239">
                  <a:extLst>
                    <a:ext uri="{FF2B5EF4-FFF2-40B4-BE49-F238E27FC236}">
                      <a16:creationId xmlns:a16="http://schemas.microsoft.com/office/drawing/2014/main" id="{FFE956CB-D96A-491A-A6D8-A308A69ECAE4}"/>
                    </a:ext>
                  </a:extLst>
                </p:cNvPr>
                <p:cNvSpPr/>
                <p:nvPr/>
              </p:nvSpPr>
              <p:spPr>
                <a:xfrm>
                  <a:off x="3743908" y="341099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1" name="Oval 240">
                  <a:extLst>
                    <a:ext uri="{FF2B5EF4-FFF2-40B4-BE49-F238E27FC236}">
                      <a16:creationId xmlns:a16="http://schemas.microsoft.com/office/drawing/2014/main" id="{2378724F-79B9-4204-8713-96713AFB7D4D}"/>
                    </a:ext>
                  </a:extLst>
                </p:cNvPr>
                <p:cNvSpPr/>
                <p:nvPr/>
              </p:nvSpPr>
              <p:spPr>
                <a:xfrm>
                  <a:off x="3959932" y="349139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2" name="Oval 241">
                  <a:extLst>
                    <a:ext uri="{FF2B5EF4-FFF2-40B4-BE49-F238E27FC236}">
                      <a16:creationId xmlns:a16="http://schemas.microsoft.com/office/drawing/2014/main" id="{21C23C07-4262-4162-93B6-2DABE99748FC}"/>
                    </a:ext>
                  </a:extLst>
                </p:cNvPr>
                <p:cNvSpPr/>
                <p:nvPr/>
              </p:nvSpPr>
              <p:spPr>
                <a:xfrm>
                  <a:off x="4103948" y="364379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3" name="Oval 242">
                  <a:extLst>
                    <a:ext uri="{FF2B5EF4-FFF2-40B4-BE49-F238E27FC236}">
                      <a16:creationId xmlns:a16="http://schemas.microsoft.com/office/drawing/2014/main" id="{0BDA9CE7-E91C-4568-8E50-237CBF88783C}"/>
                    </a:ext>
                  </a:extLst>
                </p:cNvPr>
                <p:cNvSpPr/>
                <p:nvPr/>
              </p:nvSpPr>
              <p:spPr>
                <a:xfrm>
                  <a:off x="4165104" y="341099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Oval 243">
                  <a:extLst>
                    <a:ext uri="{FF2B5EF4-FFF2-40B4-BE49-F238E27FC236}">
                      <a16:creationId xmlns:a16="http://schemas.microsoft.com/office/drawing/2014/main" id="{D9C6C429-5B40-4D8B-97A8-2CD1D683D1DC}"/>
                    </a:ext>
                  </a:extLst>
                </p:cNvPr>
                <p:cNvSpPr/>
                <p:nvPr/>
              </p:nvSpPr>
              <p:spPr>
                <a:xfrm>
                  <a:off x="3887924" y="326698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 name="Oval 244">
                  <a:extLst>
                    <a:ext uri="{FF2B5EF4-FFF2-40B4-BE49-F238E27FC236}">
                      <a16:creationId xmlns:a16="http://schemas.microsoft.com/office/drawing/2014/main" id="{4474C6B0-1C12-4BC6-A098-AD295A14E592}"/>
                    </a:ext>
                  </a:extLst>
                </p:cNvPr>
                <p:cNvSpPr/>
                <p:nvPr/>
              </p:nvSpPr>
              <p:spPr>
                <a:xfrm>
                  <a:off x="3671900" y="359101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6" name="Oval 245">
                  <a:extLst>
                    <a:ext uri="{FF2B5EF4-FFF2-40B4-BE49-F238E27FC236}">
                      <a16:creationId xmlns:a16="http://schemas.microsoft.com/office/drawing/2014/main" id="{F5DC0946-1822-4466-B1DE-CB133191C20E}"/>
                    </a:ext>
                  </a:extLst>
                </p:cNvPr>
                <p:cNvSpPr/>
                <p:nvPr/>
              </p:nvSpPr>
              <p:spPr>
                <a:xfrm>
                  <a:off x="3860304" y="373503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7" name="Oval 246">
                  <a:extLst>
                    <a:ext uri="{FF2B5EF4-FFF2-40B4-BE49-F238E27FC236}">
                      <a16:creationId xmlns:a16="http://schemas.microsoft.com/office/drawing/2014/main" id="{AE62CE43-BE89-45EB-8B12-89B68B442F67}"/>
                    </a:ext>
                  </a:extLst>
                </p:cNvPr>
                <p:cNvSpPr/>
                <p:nvPr/>
              </p:nvSpPr>
              <p:spPr>
                <a:xfrm>
                  <a:off x="3707904" y="270892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8" name="Oval 247">
                  <a:extLst>
                    <a:ext uri="{FF2B5EF4-FFF2-40B4-BE49-F238E27FC236}">
                      <a16:creationId xmlns:a16="http://schemas.microsoft.com/office/drawing/2014/main" id="{D3C667E2-5440-46B1-8363-30DA92EBD161}"/>
                    </a:ext>
                  </a:extLst>
                </p:cNvPr>
                <p:cNvSpPr/>
                <p:nvPr/>
              </p:nvSpPr>
              <p:spPr>
                <a:xfrm>
                  <a:off x="3707904" y="306896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Oval 248">
                  <a:extLst>
                    <a:ext uri="{FF2B5EF4-FFF2-40B4-BE49-F238E27FC236}">
                      <a16:creationId xmlns:a16="http://schemas.microsoft.com/office/drawing/2014/main" id="{49BD7221-BC6B-4F65-B90A-FAC50967DF1F}"/>
                    </a:ext>
                  </a:extLst>
                </p:cNvPr>
                <p:cNvSpPr/>
                <p:nvPr/>
              </p:nvSpPr>
              <p:spPr>
                <a:xfrm>
                  <a:off x="3743908" y="396906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0" name="Oval 249">
                  <a:extLst>
                    <a:ext uri="{FF2B5EF4-FFF2-40B4-BE49-F238E27FC236}">
                      <a16:creationId xmlns:a16="http://schemas.microsoft.com/office/drawing/2014/main" id="{89AFFCAF-B072-40BA-887D-CBFD54AD2BD4}"/>
                    </a:ext>
                  </a:extLst>
                </p:cNvPr>
                <p:cNvSpPr/>
                <p:nvPr/>
              </p:nvSpPr>
              <p:spPr>
                <a:xfrm>
                  <a:off x="4355976" y="317697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Oval 250">
                  <a:extLst>
                    <a:ext uri="{FF2B5EF4-FFF2-40B4-BE49-F238E27FC236}">
                      <a16:creationId xmlns:a16="http://schemas.microsoft.com/office/drawing/2014/main" id="{50485470-F835-49F5-A6B0-8EE330C2C663}"/>
                    </a:ext>
                  </a:extLst>
                </p:cNvPr>
                <p:cNvSpPr/>
                <p:nvPr/>
              </p:nvSpPr>
              <p:spPr>
                <a:xfrm>
                  <a:off x="5040052" y="328498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2" name="Oval 251">
                  <a:extLst>
                    <a:ext uri="{FF2B5EF4-FFF2-40B4-BE49-F238E27FC236}">
                      <a16:creationId xmlns:a16="http://schemas.microsoft.com/office/drawing/2014/main" id="{F388EBF8-C1B9-4325-837E-51FD8F43443F}"/>
                    </a:ext>
                  </a:extLst>
                </p:cNvPr>
                <p:cNvSpPr/>
                <p:nvPr/>
              </p:nvSpPr>
              <p:spPr>
                <a:xfrm>
                  <a:off x="4319972" y="202484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3" name="Oval 252">
                  <a:extLst>
                    <a:ext uri="{FF2B5EF4-FFF2-40B4-BE49-F238E27FC236}">
                      <a16:creationId xmlns:a16="http://schemas.microsoft.com/office/drawing/2014/main" id="{18F68DEA-2CE1-4C76-B033-55F286B575E6}"/>
                    </a:ext>
                  </a:extLst>
                </p:cNvPr>
                <p:cNvSpPr/>
                <p:nvPr/>
              </p:nvSpPr>
              <p:spPr>
                <a:xfrm>
                  <a:off x="4896036" y="202484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4" name="Oval 253">
                  <a:extLst>
                    <a:ext uri="{FF2B5EF4-FFF2-40B4-BE49-F238E27FC236}">
                      <a16:creationId xmlns:a16="http://schemas.microsoft.com/office/drawing/2014/main" id="{75B4334E-57A5-4353-9D94-5521ECEC7F13}"/>
                    </a:ext>
                  </a:extLst>
                </p:cNvPr>
                <p:cNvSpPr/>
                <p:nvPr/>
              </p:nvSpPr>
              <p:spPr>
                <a:xfrm>
                  <a:off x="5076056" y="368102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5" name="Oval 254">
                  <a:extLst>
                    <a:ext uri="{FF2B5EF4-FFF2-40B4-BE49-F238E27FC236}">
                      <a16:creationId xmlns:a16="http://schemas.microsoft.com/office/drawing/2014/main" id="{39E5E8BE-CEB5-4A1F-B797-BDBDB2D86200}"/>
                    </a:ext>
                  </a:extLst>
                </p:cNvPr>
                <p:cNvSpPr/>
                <p:nvPr/>
              </p:nvSpPr>
              <p:spPr>
                <a:xfrm>
                  <a:off x="5040052" y="238488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 name="Oval 255">
                  <a:extLst>
                    <a:ext uri="{FF2B5EF4-FFF2-40B4-BE49-F238E27FC236}">
                      <a16:creationId xmlns:a16="http://schemas.microsoft.com/office/drawing/2014/main" id="{B9A36F95-4F94-48F1-B8C6-904673DE04C5}"/>
                    </a:ext>
                  </a:extLst>
                </p:cNvPr>
                <p:cNvSpPr/>
                <p:nvPr/>
              </p:nvSpPr>
              <p:spPr>
                <a:xfrm>
                  <a:off x="3779912" y="432910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7" name="Oval 256">
                  <a:extLst>
                    <a:ext uri="{FF2B5EF4-FFF2-40B4-BE49-F238E27FC236}">
                      <a16:creationId xmlns:a16="http://schemas.microsoft.com/office/drawing/2014/main" id="{A6A46DE5-8517-4DBB-A4E3-10E9C0187DAB}"/>
                    </a:ext>
                  </a:extLst>
                </p:cNvPr>
                <p:cNvSpPr/>
                <p:nvPr/>
              </p:nvSpPr>
              <p:spPr>
                <a:xfrm>
                  <a:off x="4463988" y="443711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8" name="Oval 257">
                  <a:extLst>
                    <a:ext uri="{FF2B5EF4-FFF2-40B4-BE49-F238E27FC236}">
                      <a16:creationId xmlns:a16="http://schemas.microsoft.com/office/drawing/2014/main" id="{622B8A25-A04E-4625-9A3F-4F548FA2DBF2}"/>
                    </a:ext>
                  </a:extLst>
                </p:cNvPr>
                <p:cNvSpPr/>
                <p:nvPr/>
              </p:nvSpPr>
              <p:spPr>
                <a:xfrm>
                  <a:off x="4103948" y="3212976"/>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0" name="Oval 99">
                <a:extLst>
                  <a:ext uri="{FF2B5EF4-FFF2-40B4-BE49-F238E27FC236}">
                    <a16:creationId xmlns:a16="http://schemas.microsoft.com/office/drawing/2014/main" id="{E86FDCA5-3734-43B0-A5A6-4C6645E74127}"/>
                  </a:ext>
                </a:extLst>
              </p:cNvPr>
              <p:cNvSpPr/>
              <p:nvPr/>
            </p:nvSpPr>
            <p:spPr>
              <a:xfrm>
                <a:off x="3454333" y="4920299"/>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a:extLst>
                  <a:ext uri="{FF2B5EF4-FFF2-40B4-BE49-F238E27FC236}">
                    <a16:creationId xmlns:a16="http://schemas.microsoft.com/office/drawing/2014/main" id="{6A69A4C8-12DF-44A4-B607-CAE9118BCEBE}"/>
                  </a:ext>
                </a:extLst>
              </p:cNvPr>
              <p:cNvSpPr/>
              <p:nvPr/>
            </p:nvSpPr>
            <p:spPr>
              <a:xfrm>
                <a:off x="3959006" y="5388351"/>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a:extLst>
                  <a:ext uri="{FF2B5EF4-FFF2-40B4-BE49-F238E27FC236}">
                    <a16:creationId xmlns:a16="http://schemas.microsoft.com/office/drawing/2014/main" id="{02C10237-6252-4772-975E-1EF3465A91AD}"/>
                  </a:ext>
                </a:extLst>
              </p:cNvPr>
              <p:cNvSpPr/>
              <p:nvPr/>
            </p:nvSpPr>
            <p:spPr>
              <a:xfrm>
                <a:off x="3274930" y="5388351"/>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a:extLst>
                  <a:ext uri="{FF2B5EF4-FFF2-40B4-BE49-F238E27FC236}">
                    <a16:creationId xmlns:a16="http://schemas.microsoft.com/office/drawing/2014/main" id="{507AB00F-A3A0-4A8A-A02A-836961BA8345}"/>
                  </a:ext>
                </a:extLst>
              </p:cNvPr>
              <p:cNvSpPr/>
              <p:nvPr/>
            </p:nvSpPr>
            <p:spPr>
              <a:xfrm>
                <a:off x="2590854" y="5280339"/>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a:extLst>
                  <a:ext uri="{FF2B5EF4-FFF2-40B4-BE49-F238E27FC236}">
                    <a16:creationId xmlns:a16="http://schemas.microsoft.com/office/drawing/2014/main" id="{279E046F-F80C-4C90-AD6C-3BF06CFBA2F9}"/>
                  </a:ext>
                </a:extLst>
              </p:cNvPr>
              <p:cNvSpPr/>
              <p:nvPr/>
            </p:nvSpPr>
            <p:spPr>
              <a:xfrm>
                <a:off x="2878886" y="4848291"/>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020F702-A627-4E93-BEBA-A7DADBEF1896}"/>
                  </a:ext>
                </a:extLst>
              </p:cNvPr>
              <p:cNvSpPr/>
              <p:nvPr/>
            </p:nvSpPr>
            <p:spPr>
              <a:xfrm>
                <a:off x="4211034" y="4992307"/>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a:extLst>
                  <a:ext uri="{FF2B5EF4-FFF2-40B4-BE49-F238E27FC236}">
                    <a16:creationId xmlns:a16="http://schemas.microsoft.com/office/drawing/2014/main" id="{263F9BED-2E71-4663-87F4-4A32C6F220A5}"/>
                  </a:ext>
                </a:extLst>
              </p:cNvPr>
              <p:cNvSpPr/>
              <p:nvPr/>
            </p:nvSpPr>
            <p:spPr>
              <a:xfrm>
                <a:off x="2770874" y="5712387"/>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a:extLst>
                  <a:ext uri="{FF2B5EF4-FFF2-40B4-BE49-F238E27FC236}">
                    <a16:creationId xmlns:a16="http://schemas.microsoft.com/office/drawing/2014/main" id="{9252DA47-1073-40F6-84EF-C2F0D4B67F3C}"/>
                  </a:ext>
                </a:extLst>
              </p:cNvPr>
              <p:cNvSpPr/>
              <p:nvPr/>
            </p:nvSpPr>
            <p:spPr>
              <a:xfrm>
                <a:off x="3606733" y="5820399"/>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5" name="Group 94">
              <a:extLst>
                <a:ext uri="{FF2B5EF4-FFF2-40B4-BE49-F238E27FC236}">
                  <a16:creationId xmlns:a16="http://schemas.microsoft.com/office/drawing/2014/main" id="{70EE7D13-A2BC-463F-A68C-43AE2D466BD6}"/>
                </a:ext>
              </a:extLst>
            </p:cNvPr>
            <p:cNvGrpSpPr/>
            <p:nvPr/>
          </p:nvGrpSpPr>
          <p:grpSpPr>
            <a:xfrm>
              <a:off x="1367644" y="1797494"/>
              <a:ext cx="1764196" cy="1558932"/>
              <a:chOff x="1385646" y="1797494"/>
              <a:chExt cx="1764196" cy="1558932"/>
            </a:xfrm>
          </p:grpSpPr>
          <p:cxnSp>
            <p:nvCxnSpPr>
              <p:cNvPr id="96" name="Straight Arrow Connector 95">
                <a:extLst>
                  <a:ext uri="{FF2B5EF4-FFF2-40B4-BE49-F238E27FC236}">
                    <a16:creationId xmlns:a16="http://schemas.microsoft.com/office/drawing/2014/main" id="{F7B8E7D0-6B83-4C63-BBCA-F5ACAAB8B980}"/>
                  </a:ext>
                </a:extLst>
              </p:cNvPr>
              <p:cNvCxnSpPr>
                <a:cxnSpLocks/>
              </p:cNvCxnSpPr>
              <p:nvPr/>
            </p:nvCxnSpPr>
            <p:spPr>
              <a:xfrm flipV="1">
                <a:off x="2429145" y="3342662"/>
                <a:ext cx="720697" cy="6882"/>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A810D5EC-28CD-442D-89A9-4D262374C5DA}"/>
                  </a:ext>
                </a:extLst>
              </p:cNvPr>
              <p:cNvCxnSpPr>
                <a:cxnSpLocks/>
              </p:cNvCxnSpPr>
              <p:nvPr/>
            </p:nvCxnSpPr>
            <p:spPr>
              <a:xfrm flipV="1">
                <a:off x="1385646" y="3349544"/>
                <a:ext cx="720697" cy="6882"/>
              </a:xfrm>
              <a:prstGeom prst="straightConnector1">
                <a:avLst/>
              </a:prstGeom>
              <a:ln w="76200">
                <a:solidFill>
                  <a:srgbClr val="00B050"/>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98" name="Straight Arrow Connector 97">
                <a:extLst>
                  <a:ext uri="{FF2B5EF4-FFF2-40B4-BE49-F238E27FC236}">
                    <a16:creationId xmlns:a16="http://schemas.microsoft.com/office/drawing/2014/main" id="{85AC5319-D53F-48BA-881B-2D2A36730F9B}"/>
                  </a:ext>
                </a:extLst>
              </p:cNvPr>
              <p:cNvCxnSpPr/>
              <p:nvPr/>
            </p:nvCxnSpPr>
            <p:spPr>
              <a:xfrm flipV="1">
                <a:off x="2249742" y="1797494"/>
                <a:ext cx="0" cy="717076"/>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705644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A6D7BC4-DB85-4B8C-A68B-3CAFA8C35A70}"/>
              </a:ext>
            </a:extLst>
          </p:cNvPr>
          <p:cNvSpPr>
            <a:spLocks noGrp="1"/>
          </p:cNvSpPr>
          <p:nvPr>
            <p:ph type="sldNum" sz="quarter" idx="12"/>
          </p:nvPr>
        </p:nvSpPr>
        <p:spPr/>
        <p:txBody>
          <a:bodyPr/>
          <a:lstStyle/>
          <a:p>
            <a:fld id="{71CEFCF1-D22E-42B2-9433-8C449261D627}" type="slidenum">
              <a:rPr lang="en-US" smtClean="0"/>
              <a:t>2</a:t>
            </a:fld>
            <a:endParaRPr lang="en-US"/>
          </a:p>
        </p:txBody>
      </p:sp>
      <p:sp>
        <p:nvSpPr>
          <p:cNvPr id="3" name="TextBox 2">
            <a:extLst>
              <a:ext uri="{FF2B5EF4-FFF2-40B4-BE49-F238E27FC236}">
                <a16:creationId xmlns:a16="http://schemas.microsoft.com/office/drawing/2014/main" id="{B457023E-E366-437D-BE71-8F87F5B5AA3C}"/>
              </a:ext>
            </a:extLst>
          </p:cNvPr>
          <p:cNvSpPr txBox="1"/>
          <p:nvPr/>
        </p:nvSpPr>
        <p:spPr>
          <a:xfrm>
            <a:off x="1811524" y="2168860"/>
            <a:ext cx="8388932" cy="1200329"/>
          </a:xfrm>
          <a:prstGeom prst="rect">
            <a:avLst/>
          </a:prstGeom>
          <a:noFill/>
        </p:spPr>
        <p:txBody>
          <a:bodyPr wrap="square" rtlCol="0">
            <a:spAutoFit/>
          </a:bodyPr>
          <a:lstStyle/>
          <a:p>
            <a:pPr algn="ctr"/>
            <a:r>
              <a:rPr lang="en-US" sz="3600" dirty="0"/>
              <a:t>Some basic ideas to keep in mind as we assess the physics of hot air balloon flight…</a:t>
            </a:r>
          </a:p>
        </p:txBody>
      </p:sp>
    </p:spTree>
    <p:extLst>
      <p:ext uri="{BB962C8B-B14F-4D97-AF65-F5344CB8AC3E}">
        <p14:creationId xmlns:p14="http://schemas.microsoft.com/office/powerpoint/2010/main" val="216298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135560" y="188641"/>
            <a:ext cx="7812868" cy="584775"/>
          </a:xfrm>
          <a:prstGeom prst="rect">
            <a:avLst/>
          </a:prstGeom>
          <a:noFill/>
        </p:spPr>
        <p:txBody>
          <a:bodyPr wrap="square" rtlCol="0">
            <a:spAutoFit/>
          </a:bodyPr>
          <a:lstStyle/>
          <a:p>
            <a:pPr algn="ctr"/>
            <a:r>
              <a:rPr lang="en-US" sz="3200" dirty="0"/>
              <a:t>Pressure Forces</a:t>
            </a:r>
          </a:p>
        </p:txBody>
      </p:sp>
      <p:sp>
        <p:nvSpPr>
          <p:cNvPr id="79" name="Slide Number Placeholder 78"/>
          <p:cNvSpPr>
            <a:spLocks noGrp="1"/>
          </p:cNvSpPr>
          <p:nvPr>
            <p:ph type="sldNum" sz="quarter" idx="12"/>
          </p:nvPr>
        </p:nvSpPr>
        <p:spPr/>
        <p:txBody>
          <a:bodyPr/>
          <a:lstStyle/>
          <a:p>
            <a:fld id="{71CEFCF1-D22E-42B2-9433-8C449261D627}" type="slidenum">
              <a:rPr lang="en-US" smtClean="0"/>
              <a:t>20</a:t>
            </a:fld>
            <a:endParaRPr lang="en-US"/>
          </a:p>
        </p:txBody>
      </p:sp>
      <p:sp>
        <p:nvSpPr>
          <p:cNvPr id="12" name="TextBox 11">
            <a:extLst>
              <a:ext uri="{FF2B5EF4-FFF2-40B4-BE49-F238E27FC236}">
                <a16:creationId xmlns:a16="http://schemas.microsoft.com/office/drawing/2014/main" id="{B3118D7E-8DF9-4D25-B3F4-E401EB668423}"/>
              </a:ext>
            </a:extLst>
          </p:cNvPr>
          <p:cNvSpPr txBox="1"/>
          <p:nvPr/>
        </p:nvSpPr>
        <p:spPr>
          <a:xfrm>
            <a:off x="4832606" y="2166426"/>
            <a:ext cx="5619878" cy="830997"/>
          </a:xfrm>
          <a:prstGeom prst="rect">
            <a:avLst/>
          </a:prstGeom>
          <a:noFill/>
        </p:spPr>
        <p:txBody>
          <a:bodyPr wrap="square" rtlCol="0">
            <a:spAutoFit/>
          </a:bodyPr>
          <a:lstStyle/>
          <a:p>
            <a:r>
              <a:rPr lang="en-US" sz="2400" dirty="0"/>
              <a:t>This makes for a cleaner diagram which doesn’t clutter our minds quite so much.</a:t>
            </a:r>
          </a:p>
        </p:txBody>
      </p:sp>
      <p:grpSp>
        <p:nvGrpSpPr>
          <p:cNvPr id="2" name="Group 1">
            <a:extLst>
              <a:ext uri="{FF2B5EF4-FFF2-40B4-BE49-F238E27FC236}">
                <a16:creationId xmlns:a16="http://schemas.microsoft.com/office/drawing/2014/main" id="{84F51830-B6C9-43D8-AED5-11AB309F86EF}"/>
              </a:ext>
            </a:extLst>
          </p:cNvPr>
          <p:cNvGrpSpPr/>
          <p:nvPr/>
        </p:nvGrpSpPr>
        <p:grpSpPr>
          <a:xfrm>
            <a:off x="2135560" y="1700808"/>
            <a:ext cx="1890210" cy="2989178"/>
            <a:chOff x="1331640" y="1700808"/>
            <a:chExt cx="1890210" cy="2989178"/>
          </a:xfrm>
        </p:grpSpPr>
        <p:grpSp>
          <p:nvGrpSpPr>
            <p:cNvPr id="92" name="Group 91">
              <a:extLst>
                <a:ext uri="{FF2B5EF4-FFF2-40B4-BE49-F238E27FC236}">
                  <a16:creationId xmlns:a16="http://schemas.microsoft.com/office/drawing/2014/main" id="{7254F328-7957-4713-B4D5-6427F0EDC1DF}"/>
                </a:ext>
              </a:extLst>
            </p:cNvPr>
            <p:cNvGrpSpPr/>
            <p:nvPr/>
          </p:nvGrpSpPr>
          <p:grpSpPr>
            <a:xfrm>
              <a:off x="1331640" y="1700808"/>
              <a:ext cx="1890210" cy="2989178"/>
              <a:chOff x="1331640" y="1700808"/>
              <a:chExt cx="1890210" cy="2989178"/>
            </a:xfrm>
          </p:grpSpPr>
          <p:sp>
            <p:nvSpPr>
              <p:cNvPr id="258" name="Rectangle 257">
                <a:extLst>
                  <a:ext uri="{FF2B5EF4-FFF2-40B4-BE49-F238E27FC236}">
                    <a16:creationId xmlns:a16="http://schemas.microsoft.com/office/drawing/2014/main" id="{9D9B0C06-B7D3-43C2-9E0F-6384E8985DFC}"/>
                  </a:ext>
                </a:extLst>
              </p:cNvPr>
              <p:cNvSpPr/>
              <p:nvPr/>
            </p:nvSpPr>
            <p:spPr>
              <a:xfrm>
                <a:off x="1331640" y="1700808"/>
                <a:ext cx="1890210" cy="29227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9" name="Rectangle 258">
                <a:extLst>
                  <a:ext uri="{FF2B5EF4-FFF2-40B4-BE49-F238E27FC236}">
                    <a16:creationId xmlns:a16="http://schemas.microsoft.com/office/drawing/2014/main" id="{72EFAD5D-E465-4B3C-A393-6ECD024CB360}"/>
                  </a:ext>
                </a:extLst>
              </p:cNvPr>
              <p:cNvSpPr/>
              <p:nvPr/>
            </p:nvSpPr>
            <p:spPr>
              <a:xfrm>
                <a:off x="1414500" y="1787813"/>
                <a:ext cx="1717340" cy="2902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4" name="Group 93">
              <a:extLst>
                <a:ext uri="{FF2B5EF4-FFF2-40B4-BE49-F238E27FC236}">
                  <a16:creationId xmlns:a16="http://schemas.microsoft.com/office/drawing/2014/main" id="{35B262FD-F8AF-4271-90B5-A8CF0E48FC00}"/>
                </a:ext>
              </a:extLst>
            </p:cNvPr>
            <p:cNvGrpSpPr/>
            <p:nvPr/>
          </p:nvGrpSpPr>
          <p:grpSpPr>
            <a:xfrm>
              <a:off x="1367644" y="1797494"/>
              <a:ext cx="1764196" cy="1558932"/>
              <a:chOff x="1385646" y="1797494"/>
              <a:chExt cx="1764196" cy="1558932"/>
            </a:xfrm>
          </p:grpSpPr>
          <p:cxnSp>
            <p:nvCxnSpPr>
              <p:cNvPr id="95" name="Straight Arrow Connector 94">
                <a:extLst>
                  <a:ext uri="{FF2B5EF4-FFF2-40B4-BE49-F238E27FC236}">
                    <a16:creationId xmlns:a16="http://schemas.microsoft.com/office/drawing/2014/main" id="{7A56BEA9-9437-46F2-979B-31066DF64433}"/>
                  </a:ext>
                </a:extLst>
              </p:cNvPr>
              <p:cNvCxnSpPr>
                <a:cxnSpLocks/>
              </p:cNvCxnSpPr>
              <p:nvPr/>
            </p:nvCxnSpPr>
            <p:spPr>
              <a:xfrm flipV="1">
                <a:off x="2429145" y="3342662"/>
                <a:ext cx="720697" cy="6882"/>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96" name="Straight Arrow Connector 95">
                <a:extLst>
                  <a:ext uri="{FF2B5EF4-FFF2-40B4-BE49-F238E27FC236}">
                    <a16:creationId xmlns:a16="http://schemas.microsoft.com/office/drawing/2014/main" id="{70330B34-03EB-4C14-81D5-3027036C4C01}"/>
                  </a:ext>
                </a:extLst>
              </p:cNvPr>
              <p:cNvCxnSpPr>
                <a:cxnSpLocks/>
              </p:cNvCxnSpPr>
              <p:nvPr/>
            </p:nvCxnSpPr>
            <p:spPr>
              <a:xfrm flipV="1">
                <a:off x="1385646" y="3349544"/>
                <a:ext cx="720697" cy="6882"/>
              </a:xfrm>
              <a:prstGeom prst="straightConnector1">
                <a:avLst/>
              </a:prstGeom>
              <a:ln w="76200">
                <a:solidFill>
                  <a:srgbClr val="00B050"/>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87E5FC48-736E-47B9-88C4-CE792A598167}"/>
                  </a:ext>
                </a:extLst>
              </p:cNvPr>
              <p:cNvCxnSpPr/>
              <p:nvPr/>
            </p:nvCxnSpPr>
            <p:spPr>
              <a:xfrm flipV="1">
                <a:off x="2249742" y="1797494"/>
                <a:ext cx="0" cy="717076"/>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551593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135560" y="188641"/>
            <a:ext cx="7812868" cy="584775"/>
          </a:xfrm>
          <a:prstGeom prst="rect">
            <a:avLst/>
          </a:prstGeom>
          <a:noFill/>
        </p:spPr>
        <p:txBody>
          <a:bodyPr wrap="square" rtlCol="0">
            <a:spAutoFit/>
          </a:bodyPr>
          <a:lstStyle/>
          <a:p>
            <a:pPr algn="ctr"/>
            <a:r>
              <a:rPr lang="en-US" sz="3200" dirty="0"/>
              <a:t>Lateral (Side-to-Side) Pressure Forces</a:t>
            </a:r>
          </a:p>
        </p:txBody>
      </p:sp>
      <p:sp>
        <p:nvSpPr>
          <p:cNvPr id="79" name="Slide Number Placeholder 78"/>
          <p:cNvSpPr>
            <a:spLocks noGrp="1"/>
          </p:cNvSpPr>
          <p:nvPr>
            <p:ph type="sldNum" sz="quarter" idx="12"/>
          </p:nvPr>
        </p:nvSpPr>
        <p:spPr/>
        <p:txBody>
          <a:bodyPr/>
          <a:lstStyle/>
          <a:p>
            <a:fld id="{71CEFCF1-D22E-42B2-9433-8C449261D627}" type="slidenum">
              <a:rPr lang="en-US" smtClean="0"/>
              <a:t>21</a:t>
            </a:fld>
            <a:endParaRPr lang="en-US"/>
          </a:p>
        </p:txBody>
      </p:sp>
      <p:sp>
        <p:nvSpPr>
          <p:cNvPr id="12" name="TextBox 11">
            <a:extLst>
              <a:ext uri="{FF2B5EF4-FFF2-40B4-BE49-F238E27FC236}">
                <a16:creationId xmlns:a16="http://schemas.microsoft.com/office/drawing/2014/main" id="{B3118D7E-8DF9-4D25-B3F4-E401EB668423}"/>
              </a:ext>
            </a:extLst>
          </p:cNvPr>
          <p:cNvSpPr txBox="1"/>
          <p:nvPr/>
        </p:nvSpPr>
        <p:spPr>
          <a:xfrm>
            <a:off x="4655840" y="1265170"/>
            <a:ext cx="6804756" cy="4154984"/>
          </a:xfrm>
          <a:prstGeom prst="rect">
            <a:avLst/>
          </a:prstGeom>
          <a:noFill/>
        </p:spPr>
        <p:txBody>
          <a:bodyPr wrap="square" rtlCol="0">
            <a:spAutoFit/>
          </a:bodyPr>
          <a:lstStyle/>
          <a:p>
            <a:r>
              <a:rPr lang="en-US" sz="2400" dirty="0"/>
              <a:t>The force acting on the left side of the balloon (actually all around the circumference of the balloon) is equal and opposite to the force acting on the right side of the balloon.</a:t>
            </a:r>
          </a:p>
          <a:p>
            <a:endParaRPr lang="en-US" sz="2400" dirty="0"/>
          </a:p>
          <a:p>
            <a:r>
              <a:rPr lang="en-US" sz="2400" dirty="0"/>
              <a:t>Newton says that since the forces are equal and opposite, there will be no net lateral force, and thus no resultant motion (or change in motion).</a:t>
            </a:r>
          </a:p>
          <a:p>
            <a:endParaRPr lang="en-US" sz="2400" dirty="0"/>
          </a:p>
          <a:p>
            <a:r>
              <a:rPr lang="en-US" sz="2400" dirty="0"/>
              <a:t>This means we can ignore the left and right side of the balloon in this thought experiment.</a:t>
            </a:r>
          </a:p>
        </p:txBody>
      </p:sp>
      <p:grpSp>
        <p:nvGrpSpPr>
          <p:cNvPr id="256" name="Group 255">
            <a:extLst>
              <a:ext uri="{FF2B5EF4-FFF2-40B4-BE49-F238E27FC236}">
                <a16:creationId xmlns:a16="http://schemas.microsoft.com/office/drawing/2014/main" id="{02CD13C7-ED51-4B59-BDE7-1DCC21350EDA}"/>
              </a:ext>
            </a:extLst>
          </p:cNvPr>
          <p:cNvGrpSpPr/>
          <p:nvPr/>
        </p:nvGrpSpPr>
        <p:grpSpPr>
          <a:xfrm>
            <a:off x="2135560" y="1700808"/>
            <a:ext cx="1890210" cy="2989178"/>
            <a:chOff x="1331640" y="1700808"/>
            <a:chExt cx="1890210" cy="2989178"/>
          </a:xfrm>
        </p:grpSpPr>
        <p:grpSp>
          <p:nvGrpSpPr>
            <p:cNvPr id="257" name="Group 256">
              <a:extLst>
                <a:ext uri="{FF2B5EF4-FFF2-40B4-BE49-F238E27FC236}">
                  <a16:creationId xmlns:a16="http://schemas.microsoft.com/office/drawing/2014/main" id="{0A474E97-7F11-4C0A-A32E-A23DC0EA0A91}"/>
                </a:ext>
              </a:extLst>
            </p:cNvPr>
            <p:cNvGrpSpPr/>
            <p:nvPr/>
          </p:nvGrpSpPr>
          <p:grpSpPr>
            <a:xfrm>
              <a:off x="1331640" y="1700808"/>
              <a:ext cx="1890210" cy="2989178"/>
              <a:chOff x="1331640" y="1700808"/>
              <a:chExt cx="1890210" cy="2989178"/>
            </a:xfrm>
          </p:grpSpPr>
          <p:sp>
            <p:nvSpPr>
              <p:cNvPr id="262" name="Rectangle 261">
                <a:extLst>
                  <a:ext uri="{FF2B5EF4-FFF2-40B4-BE49-F238E27FC236}">
                    <a16:creationId xmlns:a16="http://schemas.microsoft.com/office/drawing/2014/main" id="{5840F013-4CB2-4DE2-9B68-71E5935EAA21}"/>
                  </a:ext>
                </a:extLst>
              </p:cNvPr>
              <p:cNvSpPr/>
              <p:nvPr/>
            </p:nvSpPr>
            <p:spPr>
              <a:xfrm>
                <a:off x="1331640" y="1700808"/>
                <a:ext cx="1890210" cy="29227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3" name="Rectangle 262">
                <a:extLst>
                  <a:ext uri="{FF2B5EF4-FFF2-40B4-BE49-F238E27FC236}">
                    <a16:creationId xmlns:a16="http://schemas.microsoft.com/office/drawing/2014/main" id="{6DB62CC4-5498-4931-A914-FE76193C50AB}"/>
                  </a:ext>
                </a:extLst>
              </p:cNvPr>
              <p:cNvSpPr/>
              <p:nvPr/>
            </p:nvSpPr>
            <p:spPr>
              <a:xfrm>
                <a:off x="1414500" y="1787813"/>
                <a:ext cx="1717340" cy="2902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8" name="Group 257">
              <a:extLst>
                <a:ext uri="{FF2B5EF4-FFF2-40B4-BE49-F238E27FC236}">
                  <a16:creationId xmlns:a16="http://schemas.microsoft.com/office/drawing/2014/main" id="{BBD2D0B4-4961-479F-B37A-F3CF42305BFF}"/>
                </a:ext>
              </a:extLst>
            </p:cNvPr>
            <p:cNvGrpSpPr/>
            <p:nvPr/>
          </p:nvGrpSpPr>
          <p:grpSpPr>
            <a:xfrm>
              <a:off x="1367644" y="3342662"/>
              <a:ext cx="1764196" cy="13764"/>
              <a:chOff x="1385646" y="3342662"/>
              <a:chExt cx="1764196" cy="13764"/>
            </a:xfrm>
          </p:grpSpPr>
          <p:cxnSp>
            <p:nvCxnSpPr>
              <p:cNvPr id="259" name="Straight Arrow Connector 258">
                <a:extLst>
                  <a:ext uri="{FF2B5EF4-FFF2-40B4-BE49-F238E27FC236}">
                    <a16:creationId xmlns:a16="http://schemas.microsoft.com/office/drawing/2014/main" id="{4B74A0A4-FED5-48DE-B884-38368974225A}"/>
                  </a:ext>
                </a:extLst>
              </p:cNvPr>
              <p:cNvCxnSpPr>
                <a:cxnSpLocks/>
              </p:cNvCxnSpPr>
              <p:nvPr/>
            </p:nvCxnSpPr>
            <p:spPr>
              <a:xfrm flipV="1">
                <a:off x="2429145" y="3342662"/>
                <a:ext cx="720697" cy="6882"/>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60" name="Straight Arrow Connector 259">
                <a:extLst>
                  <a:ext uri="{FF2B5EF4-FFF2-40B4-BE49-F238E27FC236}">
                    <a16:creationId xmlns:a16="http://schemas.microsoft.com/office/drawing/2014/main" id="{CBF2FA9D-30D7-4851-BB33-CC4EA8D18E25}"/>
                  </a:ext>
                </a:extLst>
              </p:cNvPr>
              <p:cNvCxnSpPr>
                <a:cxnSpLocks/>
              </p:cNvCxnSpPr>
              <p:nvPr/>
            </p:nvCxnSpPr>
            <p:spPr>
              <a:xfrm flipV="1">
                <a:off x="1385646" y="3349544"/>
                <a:ext cx="720697" cy="6882"/>
              </a:xfrm>
              <a:prstGeom prst="straightConnector1">
                <a:avLst/>
              </a:prstGeom>
              <a:ln w="76200">
                <a:solidFill>
                  <a:srgbClr val="00B050"/>
                </a:solidFill>
                <a:headEnd type="arrow"/>
                <a:tailEnd type="none"/>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17585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135560" y="188641"/>
            <a:ext cx="7812868" cy="584775"/>
          </a:xfrm>
          <a:prstGeom prst="rect">
            <a:avLst/>
          </a:prstGeom>
          <a:noFill/>
        </p:spPr>
        <p:txBody>
          <a:bodyPr wrap="square" rtlCol="0">
            <a:spAutoFit/>
          </a:bodyPr>
          <a:lstStyle/>
          <a:p>
            <a:pPr algn="ctr"/>
            <a:r>
              <a:rPr lang="en-US" sz="3200" dirty="0"/>
              <a:t>Open Bottom Hot Air Balloon</a:t>
            </a:r>
          </a:p>
        </p:txBody>
      </p:sp>
      <p:sp>
        <p:nvSpPr>
          <p:cNvPr id="79" name="Slide Number Placeholder 78"/>
          <p:cNvSpPr>
            <a:spLocks noGrp="1"/>
          </p:cNvSpPr>
          <p:nvPr>
            <p:ph type="sldNum" sz="quarter" idx="12"/>
          </p:nvPr>
        </p:nvSpPr>
        <p:spPr/>
        <p:txBody>
          <a:bodyPr/>
          <a:lstStyle/>
          <a:p>
            <a:fld id="{71CEFCF1-D22E-42B2-9433-8C449261D627}" type="slidenum">
              <a:rPr lang="en-US" smtClean="0"/>
              <a:t>22</a:t>
            </a:fld>
            <a:endParaRPr lang="en-US"/>
          </a:p>
        </p:txBody>
      </p:sp>
      <p:sp>
        <p:nvSpPr>
          <p:cNvPr id="12" name="TextBox 11">
            <a:extLst>
              <a:ext uri="{FF2B5EF4-FFF2-40B4-BE49-F238E27FC236}">
                <a16:creationId xmlns:a16="http://schemas.microsoft.com/office/drawing/2014/main" id="{B3118D7E-8DF9-4D25-B3F4-E401EB668423}"/>
              </a:ext>
            </a:extLst>
          </p:cNvPr>
          <p:cNvSpPr txBox="1"/>
          <p:nvPr/>
        </p:nvSpPr>
        <p:spPr>
          <a:xfrm>
            <a:off x="5087888" y="1780596"/>
            <a:ext cx="5868652" cy="1569660"/>
          </a:xfrm>
          <a:prstGeom prst="rect">
            <a:avLst/>
          </a:prstGeom>
          <a:noFill/>
        </p:spPr>
        <p:txBody>
          <a:bodyPr wrap="square" rtlCol="0">
            <a:spAutoFit/>
          </a:bodyPr>
          <a:lstStyle/>
          <a:p>
            <a:r>
              <a:rPr lang="en-US" sz="2400" dirty="0"/>
              <a:t>In the open bottom hot air balloon, the only surface that can interact with the internal and external pressure in the </a:t>
            </a:r>
            <a:r>
              <a:rPr lang="en-US" sz="2400" u="sng" dirty="0"/>
              <a:t>vertical</a:t>
            </a:r>
            <a:r>
              <a:rPr lang="en-US" sz="2400" dirty="0"/>
              <a:t> direction is the top of the balloon.</a:t>
            </a:r>
          </a:p>
        </p:txBody>
      </p:sp>
      <p:grpSp>
        <p:nvGrpSpPr>
          <p:cNvPr id="254" name="Group 253">
            <a:extLst>
              <a:ext uri="{FF2B5EF4-FFF2-40B4-BE49-F238E27FC236}">
                <a16:creationId xmlns:a16="http://schemas.microsoft.com/office/drawing/2014/main" id="{EFFBC013-E3F4-4923-8AA7-93CE94358FAF}"/>
              </a:ext>
            </a:extLst>
          </p:cNvPr>
          <p:cNvGrpSpPr/>
          <p:nvPr/>
        </p:nvGrpSpPr>
        <p:grpSpPr>
          <a:xfrm>
            <a:off x="2135560" y="1700808"/>
            <a:ext cx="1890210" cy="2989178"/>
            <a:chOff x="1331640" y="1700808"/>
            <a:chExt cx="1890210" cy="2989178"/>
          </a:xfrm>
        </p:grpSpPr>
        <p:grpSp>
          <p:nvGrpSpPr>
            <p:cNvPr id="255" name="Group 254">
              <a:extLst>
                <a:ext uri="{FF2B5EF4-FFF2-40B4-BE49-F238E27FC236}">
                  <a16:creationId xmlns:a16="http://schemas.microsoft.com/office/drawing/2014/main" id="{6930C89A-6EEB-4633-A1D2-315949F204C4}"/>
                </a:ext>
              </a:extLst>
            </p:cNvPr>
            <p:cNvGrpSpPr/>
            <p:nvPr/>
          </p:nvGrpSpPr>
          <p:grpSpPr>
            <a:xfrm>
              <a:off x="1331640" y="1700808"/>
              <a:ext cx="1890210" cy="2989178"/>
              <a:chOff x="1331640" y="1700808"/>
              <a:chExt cx="1890210" cy="2989178"/>
            </a:xfrm>
          </p:grpSpPr>
          <p:sp>
            <p:nvSpPr>
              <p:cNvPr id="260" name="Rectangle 259">
                <a:extLst>
                  <a:ext uri="{FF2B5EF4-FFF2-40B4-BE49-F238E27FC236}">
                    <a16:creationId xmlns:a16="http://schemas.microsoft.com/office/drawing/2014/main" id="{79D17A46-7169-4A69-A5F0-91070F52AE6E}"/>
                  </a:ext>
                </a:extLst>
              </p:cNvPr>
              <p:cNvSpPr/>
              <p:nvPr/>
            </p:nvSpPr>
            <p:spPr>
              <a:xfrm>
                <a:off x="1331640" y="1700808"/>
                <a:ext cx="1890210" cy="29227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1" name="Rectangle 260">
                <a:extLst>
                  <a:ext uri="{FF2B5EF4-FFF2-40B4-BE49-F238E27FC236}">
                    <a16:creationId xmlns:a16="http://schemas.microsoft.com/office/drawing/2014/main" id="{B3E61E30-1608-4E23-8F8E-E5DF6F607935}"/>
                  </a:ext>
                </a:extLst>
              </p:cNvPr>
              <p:cNvSpPr/>
              <p:nvPr/>
            </p:nvSpPr>
            <p:spPr>
              <a:xfrm>
                <a:off x="1414500" y="1787813"/>
                <a:ext cx="1717340" cy="2902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59" name="Straight Arrow Connector 258">
              <a:extLst>
                <a:ext uri="{FF2B5EF4-FFF2-40B4-BE49-F238E27FC236}">
                  <a16:creationId xmlns:a16="http://schemas.microsoft.com/office/drawing/2014/main" id="{51B543B6-394B-463A-842F-05FA771F5486}"/>
                </a:ext>
              </a:extLst>
            </p:cNvPr>
            <p:cNvCxnSpPr/>
            <p:nvPr/>
          </p:nvCxnSpPr>
          <p:spPr>
            <a:xfrm flipV="1">
              <a:off x="2231740" y="1797494"/>
              <a:ext cx="0" cy="717076"/>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548364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135560" y="188641"/>
            <a:ext cx="7812868" cy="584775"/>
          </a:xfrm>
          <a:prstGeom prst="rect">
            <a:avLst/>
          </a:prstGeom>
          <a:noFill/>
        </p:spPr>
        <p:txBody>
          <a:bodyPr wrap="square" rtlCol="0">
            <a:spAutoFit/>
          </a:bodyPr>
          <a:lstStyle/>
          <a:p>
            <a:pPr algn="ctr"/>
            <a:r>
              <a:rPr lang="en-US" sz="3200" dirty="0"/>
              <a:t>Open Bottom Hot Air Balloon</a:t>
            </a:r>
          </a:p>
        </p:txBody>
      </p:sp>
      <p:sp>
        <p:nvSpPr>
          <p:cNvPr id="79" name="Slide Number Placeholder 78"/>
          <p:cNvSpPr>
            <a:spLocks noGrp="1"/>
          </p:cNvSpPr>
          <p:nvPr>
            <p:ph type="sldNum" sz="quarter" idx="12"/>
          </p:nvPr>
        </p:nvSpPr>
        <p:spPr/>
        <p:txBody>
          <a:bodyPr/>
          <a:lstStyle/>
          <a:p>
            <a:fld id="{71CEFCF1-D22E-42B2-9433-8C449261D627}" type="slidenum">
              <a:rPr lang="en-US" smtClean="0"/>
              <a:t>23</a:t>
            </a:fld>
            <a:endParaRPr lang="en-US"/>
          </a:p>
        </p:txBody>
      </p:sp>
      <p:sp>
        <p:nvSpPr>
          <p:cNvPr id="12" name="TextBox 11">
            <a:extLst>
              <a:ext uri="{FF2B5EF4-FFF2-40B4-BE49-F238E27FC236}">
                <a16:creationId xmlns:a16="http://schemas.microsoft.com/office/drawing/2014/main" id="{B3118D7E-8DF9-4D25-B3F4-E401EB668423}"/>
              </a:ext>
            </a:extLst>
          </p:cNvPr>
          <p:cNvSpPr txBox="1"/>
          <p:nvPr/>
        </p:nvSpPr>
        <p:spPr>
          <a:xfrm>
            <a:off x="4853862" y="2000166"/>
            <a:ext cx="6601819" cy="2308324"/>
          </a:xfrm>
          <a:prstGeom prst="rect">
            <a:avLst/>
          </a:prstGeom>
          <a:noFill/>
        </p:spPr>
        <p:txBody>
          <a:bodyPr wrap="square" rtlCol="0">
            <a:spAutoFit/>
          </a:bodyPr>
          <a:lstStyle/>
          <a:p>
            <a:r>
              <a:rPr lang="en-US" sz="2400" dirty="0"/>
              <a:t>Oops, one more look at the gas molecules…</a:t>
            </a:r>
          </a:p>
          <a:p>
            <a:endParaRPr lang="en-US" sz="2400" dirty="0"/>
          </a:p>
          <a:p>
            <a:r>
              <a:rPr lang="en-US" sz="2400" dirty="0"/>
              <a:t>In the open bottom hot air balloon, we don’t need to worry about the weight of the air inside the balloon because there is no bottom surface for it to react against.</a:t>
            </a:r>
          </a:p>
        </p:txBody>
      </p:sp>
      <p:grpSp>
        <p:nvGrpSpPr>
          <p:cNvPr id="90" name="Group 89">
            <a:extLst>
              <a:ext uri="{FF2B5EF4-FFF2-40B4-BE49-F238E27FC236}">
                <a16:creationId xmlns:a16="http://schemas.microsoft.com/office/drawing/2014/main" id="{411BB59B-731F-4C56-9794-76CF1BCFE180}"/>
              </a:ext>
            </a:extLst>
          </p:cNvPr>
          <p:cNvGrpSpPr/>
          <p:nvPr/>
        </p:nvGrpSpPr>
        <p:grpSpPr>
          <a:xfrm>
            <a:off x="2135560" y="1700808"/>
            <a:ext cx="1917213" cy="4104456"/>
            <a:chOff x="1331640" y="1700808"/>
            <a:chExt cx="1917213" cy="4104456"/>
          </a:xfrm>
        </p:grpSpPr>
        <p:grpSp>
          <p:nvGrpSpPr>
            <p:cNvPr id="107" name="Group 106">
              <a:extLst>
                <a:ext uri="{FF2B5EF4-FFF2-40B4-BE49-F238E27FC236}">
                  <a16:creationId xmlns:a16="http://schemas.microsoft.com/office/drawing/2014/main" id="{CF60FAB1-F1A1-4E1A-9574-B7444DCACEE9}"/>
                </a:ext>
              </a:extLst>
            </p:cNvPr>
            <p:cNvGrpSpPr/>
            <p:nvPr/>
          </p:nvGrpSpPr>
          <p:grpSpPr>
            <a:xfrm>
              <a:off x="1331640" y="1700808"/>
              <a:ext cx="1890210" cy="2989178"/>
              <a:chOff x="1331640" y="1700808"/>
              <a:chExt cx="1890210" cy="2989178"/>
            </a:xfrm>
          </p:grpSpPr>
          <p:sp>
            <p:nvSpPr>
              <p:cNvPr id="251" name="Rectangle 250">
                <a:extLst>
                  <a:ext uri="{FF2B5EF4-FFF2-40B4-BE49-F238E27FC236}">
                    <a16:creationId xmlns:a16="http://schemas.microsoft.com/office/drawing/2014/main" id="{80164B2B-F052-47FD-B123-9E85E38B74C7}"/>
                  </a:ext>
                </a:extLst>
              </p:cNvPr>
              <p:cNvSpPr/>
              <p:nvPr/>
            </p:nvSpPr>
            <p:spPr>
              <a:xfrm>
                <a:off x="1331640" y="1700808"/>
                <a:ext cx="1890210" cy="29227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2" name="Rectangle 251">
                <a:extLst>
                  <a:ext uri="{FF2B5EF4-FFF2-40B4-BE49-F238E27FC236}">
                    <a16:creationId xmlns:a16="http://schemas.microsoft.com/office/drawing/2014/main" id="{E5819A05-D806-4762-94CE-5B0F6CBF0DAF}"/>
                  </a:ext>
                </a:extLst>
              </p:cNvPr>
              <p:cNvSpPr/>
              <p:nvPr/>
            </p:nvSpPr>
            <p:spPr>
              <a:xfrm>
                <a:off x="1414500" y="1787813"/>
                <a:ext cx="1717340" cy="2902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0" name="Group 109">
              <a:extLst>
                <a:ext uri="{FF2B5EF4-FFF2-40B4-BE49-F238E27FC236}">
                  <a16:creationId xmlns:a16="http://schemas.microsoft.com/office/drawing/2014/main" id="{4614F3DF-ABF1-42F1-A213-D8A43F51A783}"/>
                </a:ext>
              </a:extLst>
            </p:cNvPr>
            <p:cNvGrpSpPr/>
            <p:nvPr/>
          </p:nvGrpSpPr>
          <p:grpSpPr>
            <a:xfrm>
              <a:off x="1475656" y="1874152"/>
              <a:ext cx="1773197" cy="3931112"/>
              <a:chOff x="2545849" y="1997299"/>
              <a:chExt cx="1773197" cy="3931112"/>
            </a:xfrm>
            <a:solidFill>
              <a:schemeClr val="accent2"/>
            </a:solidFill>
          </p:grpSpPr>
          <p:grpSp>
            <p:nvGrpSpPr>
              <p:cNvPr id="115" name="Group 114">
                <a:extLst>
                  <a:ext uri="{FF2B5EF4-FFF2-40B4-BE49-F238E27FC236}">
                    <a16:creationId xmlns:a16="http://schemas.microsoft.com/office/drawing/2014/main" id="{21C1977D-B542-41BF-902F-1B0603D2091F}"/>
                  </a:ext>
                </a:extLst>
              </p:cNvPr>
              <p:cNvGrpSpPr/>
              <p:nvPr/>
            </p:nvGrpSpPr>
            <p:grpSpPr>
              <a:xfrm>
                <a:off x="2545849" y="1997299"/>
                <a:ext cx="1584176" cy="2538282"/>
                <a:chOff x="3635896" y="2006842"/>
                <a:chExt cx="1584176" cy="2538282"/>
              </a:xfrm>
              <a:grpFill/>
            </p:grpSpPr>
            <p:sp>
              <p:nvSpPr>
                <p:cNvPr id="124" name="Oval 123">
                  <a:extLst>
                    <a:ext uri="{FF2B5EF4-FFF2-40B4-BE49-F238E27FC236}">
                      <a16:creationId xmlns:a16="http://schemas.microsoft.com/office/drawing/2014/main" id="{8E927D63-829C-48A5-9341-AA9BD853BCF3}"/>
                    </a:ext>
                  </a:extLst>
                </p:cNvPr>
                <p:cNvSpPr/>
                <p:nvPr/>
              </p:nvSpPr>
              <p:spPr>
                <a:xfrm>
                  <a:off x="4427984" y="220486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Oval 124">
                  <a:extLst>
                    <a:ext uri="{FF2B5EF4-FFF2-40B4-BE49-F238E27FC236}">
                      <a16:creationId xmlns:a16="http://schemas.microsoft.com/office/drawing/2014/main" id="{01F6BD2F-9404-48F7-85CD-90BA25D9ACE7}"/>
                    </a:ext>
                  </a:extLst>
                </p:cNvPr>
                <p:cNvSpPr/>
                <p:nvPr/>
              </p:nvSpPr>
              <p:spPr>
                <a:xfrm>
                  <a:off x="4644008" y="2285256"/>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Oval 125">
                  <a:extLst>
                    <a:ext uri="{FF2B5EF4-FFF2-40B4-BE49-F238E27FC236}">
                      <a16:creationId xmlns:a16="http://schemas.microsoft.com/office/drawing/2014/main" id="{9EFB8221-F894-4063-A50B-8FCCA03851E9}"/>
                    </a:ext>
                  </a:extLst>
                </p:cNvPr>
                <p:cNvSpPr/>
                <p:nvPr/>
              </p:nvSpPr>
              <p:spPr>
                <a:xfrm>
                  <a:off x="4788024" y="2437656"/>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Oval 126">
                  <a:extLst>
                    <a:ext uri="{FF2B5EF4-FFF2-40B4-BE49-F238E27FC236}">
                      <a16:creationId xmlns:a16="http://schemas.microsoft.com/office/drawing/2014/main" id="{995702C2-2DC6-4167-8DD2-21EF5E81E9FB}"/>
                    </a:ext>
                  </a:extLst>
                </p:cNvPr>
                <p:cNvSpPr/>
                <p:nvPr/>
              </p:nvSpPr>
              <p:spPr>
                <a:xfrm>
                  <a:off x="4849180" y="220486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a:extLst>
                    <a:ext uri="{FF2B5EF4-FFF2-40B4-BE49-F238E27FC236}">
                      <a16:creationId xmlns:a16="http://schemas.microsoft.com/office/drawing/2014/main" id="{C518EF1B-BF6A-45EB-8FDC-38A8D156B713}"/>
                    </a:ext>
                  </a:extLst>
                </p:cNvPr>
                <p:cNvSpPr/>
                <p:nvPr/>
              </p:nvSpPr>
              <p:spPr>
                <a:xfrm>
                  <a:off x="4572000" y="206084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128">
                  <a:extLst>
                    <a:ext uri="{FF2B5EF4-FFF2-40B4-BE49-F238E27FC236}">
                      <a16:creationId xmlns:a16="http://schemas.microsoft.com/office/drawing/2014/main" id="{FF75A1A9-958D-4F9D-B057-F3C373B4DD5A}"/>
                    </a:ext>
                  </a:extLst>
                </p:cNvPr>
                <p:cNvSpPr/>
                <p:nvPr/>
              </p:nvSpPr>
              <p:spPr>
                <a:xfrm>
                  <a:off x="4355976" y="238488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a:extLst>
                    <a:ext uri="{FF2B5EF4-FFF2-40B4-BE49-F238E27FC236}">
                      <a16:creationId xmlns:a16="http://schemas.microsoft.com/office/drawing/2014/main" id="{6EFAF1B1-6CC6-47F6-9558-00D41CF0E09B}"/>
                    </a:ext>
                  </a:extLst>
                </p:cNvPr>
                <p:cNvSpPr/>
                <p:nvPr/>
              </p:nvSpPr>
              <p:spPr>
                <a:xfrm>
                  <a:off x="4544380" y="252890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a:extLst>
                    <a:ext uri="{FF2B5EF4-FFF2-40B4-BE49-F238E27FC236}">
                      <a16:creationId xmlns:a16="http://schemas.microsoft.com/office/drawing/2014/main" id="{E0D6E3E2-379C-4858-9919-468F2E72EA57}"/>
                    </a:ext>
                  </a:extLst>
                </p:cNvPr>
                <p:cNvSpPr/>
                <p:nvPr/>
              </p:nvSpPr>
              <p:spPr>
                <a:xfrm>
                  <a:off x="4654860" y="281693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31">
                  <a:extLst>
                    <a:ext uri="{FF2B5EF4-FFF2-40B4-BE49-F238E27FC236}">
                      <a16:creationId xmlns:a16="http://schemas.microsoft.com/office/drawing/2014/main" id="{8BFB48D0-8B20-4CB7-BC33-9D1C3473F4C7}"/>
                    </a:ext>
                  </a:extLst>
                </p:cNvPr>
                <p:cNvSpPr/>
                <p:nvPr/>
              </p:nvSpPr>
              <p:spPr>
                <a:xfrm>
                  <a:off x="4870884" y="289732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a:extLst>
                    <a:ext uri="{FF2B5EF4-FFF2-40B4-BE49-F238E27FC236}">
                      <a16:creationId xmlns:a16="http://schemas.microsoft.com/office/drawing/2014/main" id="{25E1DAA5-FB2E-4046-9BE1-6F22FDF43E6F}"/>
                    </a:ext>
                  </a:extLst>
                </p:cNvPr>
                <p:cNvSpPr/>
                <p:nvPr/>
              </p:nvSpPr>
              <p:spPr>
                <a:xfrm>
                  <a:off x="5049053" y="3056829"/>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Oval 133">
                  <a:extLst>
                    <a:ext uri="{FF2B5EF4-FFF2-40B4-BE49-F238E27FC236}">
                      <a16:creationId xmlns:a16="http://schemas.microsoft.com/office/drawing/2014/main" id="{ECE7777A-2E62-4566-B8BC-A97E98A1857E}"/>
                    </a:ext>
                  </a:extLst>
                </p:cNvPr>
                <p:cNvSpPr/>
                <p:nvPr/>
              </p:nvSpPr>
              <p:spPr>
                <a:xfrm>
                  <a:off x="5076056" y="281693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Oval 134">
                  <a:extLst>
                    <a:ext uri="{FF2B5EF4-FFF2-40B4-BE49-F238E27FC236}">
                      <a16:creationId xmlns:a16="http://schemas.microsoft.com/office/drawing/2014/main" id="{91255E3A-19D3-4E69-A20A-D085F52E12D4}"/>
                    </a:ext>
                  </a:extLst>
                </p:cNvPr>
                <p:cNvSpPr/>
                <p:nvPr/>
              </p:nvSpPr>
              <p:spPr>
                <a:xfrm>
                  <a:off x="4798876" y="2672916"/>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a:extLst>
                    <a:ext uri="{FF2B5EF4-FFF2-40B4-BE49-F238E27FC236}">
                      <a16:creationId xmlns:a16="http://schemas.microsoft.com/office/drawing/2014/main" id="{5125EA30-6EA6-4633-90C0-F81EE7C8B0F2}"/>
                    </a:ext>
                  </a:extLst>
                </p:cNvPr>
                <p:cNvSpPr/>
                <p:nvPr/>
              </p:nvSpPr>
              <p:spPr>
                <a:xfrm>
                  <a:off x="4582852" y="299695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Oval 136">
                  <a:extLst>
                    <a:ext uri="{FF2B5EF4-FFF2-40B4-BE49-F238E27FC236}">
                      <a16:creationId xmlns:a16="http://schemas.microsoft.com/office/drawing/2014/main" id="{54EEEBD4-5FE5-4F04-BBD8-2F58549BC598}"/>
                    </a:ext>
                  </a:extLst>
                </p:cNvPr>
                <p:cNvSpPr/>
                <p:nvPr/>
              </p:nvSpPr>
              <p:spPr>
                <a:xfrm>
                  <a:off x="4771256" y="314096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Oval 137">
                  <a:extLst>
                    <a:ext uri="{FF2B5EF4-FFF2-40B4-BE49-F238E27FC236}">
                      <a16:creationId xmlns:a16="http://schemas.microsoft.com/office/drawing/2014/main" id="{AF973948-F26B-4F7E-B803-86F1D68AB7B9}"/>
                    </a:ext>
                  </a:extLst>
                </p:cNvPr>
                <p:cNvSpPr/>
                <p:nvPr/>
              </p:nvSpPr>
              <p:spPr>
                <a:xfrm>
                  <a:off x="3959932" y="270892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Oval 138">
                  <a:extLst>
                    <a:ext uri="{FF2B5EF4-FFF2-40B4-BE49-F238E27FC236}">
                      <a16:creationId xmlns:a16="http://schemas.microsoft.com/office/drawing/2014/main" id="{CE168B6D-E9BC-414E-876E-F87BB3000065}"/>
                    </a:ext>
                  </a:extLst>
                </p:cNvPr>
                <p:cNvSpPr/>
                <p:nvPr/>
              </p:nvSpPr>
              <p:spPr>
                <a:xfrm>
                  <a:off x="4175956" y="278931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Oval 139">
                  <a:extLst>
                    <a:ext uri="{FF2B5EF4-FFF2-40B4-BE49-F238E27FC236}">
                      <a16:creationId xmlns:a16="http://schemas.microsoft.com/office/drawing/2014/main" id="{F42717F0-A736-457C-96AF-8A35033B43B4}"/>
                    </a:ext>
                  </a:extLst>
                </p:cNvPr>
                <p:cNvSpPr/>
                <p:nvPr/>
              </p:nvSpPr>
              <p:spPr>
                <a:xfrm>
                  <a:off x="4319972" y="294171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140">
                  <a:extLst>
                    <a:ext uri="{FF2B5EF4-FFF2-40B4-BE49-F238E27FC236}">
                      <a16:creationId xmlns:a16="http://schemas.microsoft.com/office/drawing/2014/main" id="{20005175-7A5A-4D80-86CB-DD2B93D3C8B5}"/>
                    </a:ext>
                  </a:extLst>
                </p:cNvPr>
                <p:cNvSpPr/>
                <p:nvPr/>
              </p:nvSpPr>
              <p:spPr>
                <a:xfrm>
                  <a:off x="4381128" y="270892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Oval 141">
                  <a:extLst>
                    <a:ext uri="{FF2B5EF4-FFF2-40B4-BE49-F238E27FC236}">
                      <a16:creationId xmlns:a16="http://schemas.microsoft.com/office/drawing/2014/main" id="{5DCD9E97-F344-4F8E-B5EE-19BE7C9976F5}"/>
                    </a:ext>
                  </a:extLst>
                </p:cNvPr>
                <p:cNvSpPr/>
                <p:nvPr/>
              </p:nvSpPr>
              <p:spPr>
                <a:xfrm>
                  <a:off x="4103948" y="256490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Oval 142">
                  <a:extLst>
                    <a:ext uri="{FF2B5EF4-FFF2-40B4-BE49-F238E27FC236}">
                      <a16:creationId xmlns:a16="http://schemas.microsoft.com/office/drawing/2014/main" id="{14C03BBC-2737-429A-80F1-338443B39784}"/>
                    </a:ext>
                  </a:extLst>
                </p:cNvPr>
                <p:cNvSpPr/>
                <p:nvPr/>
              </p:nvSpPr>
              <p:spPr>
                <a:xfrm>
                  <a:off x="3887924" y="288894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143">
                  <a:extLst>
                    <a:ext uri="{FF2B5EF4-FFF2-40B4-BE49-F238E27FC236}">
                      <a16:creationId xmlns:a16="http://schemas.microsoft.com/office/drawing/2014/main" id="{99FAEC69-8A29-4AB4-93F1-604EEE43834E}"/>
                    </a:ext>
                  </a:extLst>
                </p:cNvPr>
                <p:cNvSpPr/>
                <p:nvPr/>
              </p:nvSpPr>
              <p:spPr>
                <a:xfrm>
                  <a:off x="4076328" y="3032956"/>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a:extLst>
                    <a:ext uri="{FF2B5EF4-FFF2-40B4-BE49-F238E27FC236}">
                      <a16:creationId xmlns:a16="http://schemas.microsoft.com/office/drawing/2014/main" id="{DCC3EA73-41E4-4ABD-9927-14F331DE444E}"/>
                    </a:ext>
                  </a:extLst>
                </p:cNvPr>
                <p:cNvSpPr/>
                <p:nvPr/>
              </p:nvSpPr>
              <p:spPr>
                <a:xfrm>
                  <a:off x="3707904" y="215085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a:extLst>
                    <a:ext uri="{FF2B5EF4-FFF2-40B4-BE49-F238E27FC236}">
                      <a16:creationId xmlns:a16="http://schemas.microsoft.com/office/drawing/2014/main" id="{91895BDB-2CE2-402E-A6AD-76D001369EAB}"/>
                    </a:ext>
                  </a:extLst>
                </p:cNvPr>
                <p:cNvSpPr/>
                <p:nvPr/>
              </p:nvSpPr>
              <p:spPr>
                <a:xfrm>
                  <a:off x="3923928" y="223125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Oval 146">
                  <a:extLst>
                    <a:ext uri="{FF2B5EF4-FFF2-40B4-BE49-F238E27FC236}">
                      <a16:creationId xmlns:a16="http://schemas.microsoft.com/office/drawing/2014/main" id="{2D6835C9-4E13-4396-AF65-72CC450986AD}"/>
                    </a:ext>
                  </a:extLst>
                </p:cNvPr>
                <p:cNvSpPr/>
                <p:nvPr/>
              </p:nvSpPr>
              <p:spPr>
                <a:xfrm>
                  <a:off x="4067944" y="238365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Oval 147">
                  <a:extLst>
                    <a:ext uri="{FF2B5EF4-FFF2-40B4-BE49-F238E27FC236}">
                      <a16:creationId xmlns:a16="http://schemas.microsoft.com/office/drawing/2014/main" id="{FE112E60-6568-4656-85CC-F831BB2D0338}"/>
                    </a:ext>
                  </a:extLst>
                </p:cNvPr>
                <p:cNvSpPr/>
                <p:nvPr/>
              </p:nvSpPr>
              <p:spPr>
                <a:xfrm>
                  <a:off x="4129100" y="215085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Oval 148">
                  <a:extLst>
                    <a:ext uri="{FF2B5EF4-FFF2-40B4-BE49-F238E27FC236}">
                      <a16:creationId xmlns:a16="http://schemas.microsoft.com/office/drawing/2014/main" id="{639D229E-B3E2-4451-A150-87FC640FC19D}"/>
                    </a:ext>
                  </a:extLst>
                </p:cNvPr>
                <p:cNvSpPr/>
                <p:nvPr/>
              </p:nvSpPr>
              <p:spPr>
                <a:xfrm>
                  <a:off x="3851920" y="200684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Oval 149">
                  <a:extLst>
                    <a:ext uri="{FF2B5EF4-FFF2-40B4-BE49-F238E27FC236}">
                      <a16:creationId xmlns:a16="http://schemas.microsoft.com/office/drawing/2014/main" id="{1EE559C5-02C8-4E27-BDE5-B20D0EC1F40D}"/>
                    </a:ext>
                  </a:extLst>
                </p:cNvPr>
                <p:cNvSpPr/>
                <p:nvPr/>
              </p:nvSpPr>
              <p:spPr>
                <a:xfrm>
                  <a:off x="3635896" y="233087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val 150">
                  <a:extLst>
                    <a:ext uri="{FF2B5EF4-FFF2-40B4-BE49-F238E27FC236}">
                      <a16:creationId xmlns:a16="http://schemas.microsoft.com/office/drawing/2014/main" id="{4AB07B42-99C3-472D-B7A1-8DF48C0AF28B}"/>
                    </a:ext>
                  </a:extLst>
                </p:cNvPr>
                <p:cNvSpPr/>
                <p:nvPr/>
              </p:nvSpPr>
              <p:spPr>
                <a:xfrm>
                  <a:off x="3824300" y="247489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a:extLst>
                    <a:ext uri="{FF2B5EF4-FFF2-40B4-BE49-F238E27FC236}">
                      <a16:creationId xmlns:a16="http://schemas.microsoft.com/office/drawing/2014/main" id="{216BB3A2-B9CC-4E79-A64D-D453363DC724}"/>
                    </a:ext>
                  </a:extLst>
                </p:cNvPr>
                <p:cNvSpPr/>
                <p:nvPr/>
              </p:nvSpPr>
              <p:spPr>
                <a:xfrm>
                  <a:off x="4463988" y="346500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a:extLst>
                    <a:ext uri="{FF2B5EF4-FFF2-40B4-BE49-F238E27FC236}">
                      <a16:creationId xmlns:a16="http://schemas.microsoft.com/office/drawing/2014/main" id="{7A87CCBD-506F-46B0-88F8-B1E814A2D370}"/>
                    </a:ext>
                  </a:extLst>
                </p:cNvPr>
                <p:cNvSpPr/>
                <p:nvPr/>
              </p:nvSpPr>
              <p:spPr>
                <a:xfrm>
                  <a:off x="4680012" y="3545396"/>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53">
                  <a:extLst>
                    <a:ext uri="{FF2B5EF4-FFF2-40B4-BE49-F238E27FC236}">
                      <a16:creationId xmlns:a16="http://schemas.microsoft.com/office/drawing/2014/main" id="{18C8AA15-CA30-4652-B731-F1F6FCCD4B7C}"/>
                    </a:ext>
                  </a:extLst>
                </p:cNvPr>
                <p:cNvSpPr/>
                <p:nvPr/>
              </p:nvSpPr>
              <p:spPr>
                <a:xfrm>
                  <a:off x="4824028" y="3697796"/>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a:extLst>
                    <a:ext uri="{FF2B5EF4-FFF2-40B4-BE49-F238E27FC236}">
                      <a16:creationId xmlns:a16="http://schemas.microsoft.com/office/drawing/2014/main" id="{2297B3A9-179B-491F-8F2A-B2F337AD0B25}"/>
                    </a:ext>
                  </a:extLst>
                </p:cNvPr>
                <p:cNvSpPr/>
                <p:nvPr/>
              </p:nvSpPr>
              <p:spPr>
                <a:xfrm>
                  <a:off x="4885184" y="346500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a:extLst>
                    <a:ext uri="{FF2B5EF4-FFF2-40B4-BE49-F238E27FC236}">
                      <a16:creationId xmlns:a16="http://schemas.microsoft.com/office/drawing/2014/main" id="{292C3F7A-216E-40C2-BF26-2D264516FB84}"/>
                    </a:ext>
                  </a:extLst>
                </p:cNvPr>
                <p:cNvSpPr/>
                <p:nvPr/>
              </p:nvSpPr>
              <p:spPr>
                <a:xfrm>
                  <a:off x="4608004" y="332098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Oval 156">
                  <a:extLst>
                    <a:ext uri="{FF2B5EF4-FFF2-40B4-BE49-F238E27FC236}">
                      <a16:creationId xmlns:a16="http://schemas.microsoft.com/office/drawing/2014/main" id="{EF485657-2C9A-4266-BE76-8AEA5AE0072E}"/>
                    </a:ext>
                  </a:extLst>
                </p:cNvPr>
                <p:cNvSpPr/>
                <p:nvPr/>
              </p:nvSpPr>
              <p:spPr>
                <a:xfrm>
                  <a:off x="4391980" y="364502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Oval 157">
                  <a:extLst>
                    <a:ext uri="{FF2B5EF4-FFF2-40B4-BE49-F238E27FC236}">
                      <a16:creationId xmlns:a16="http://schemas.microsoft.com/office/drawing/2014/main" id="{3EE899AC-C805-48C3-87D6-24ACADC5ECE9}"/>
                    </a:ext>
                  </a:extLst>
                </p:cNvPr>
                <p:cNvSpPr/>
                <p:nvPr/>
              </p:nvSpPr>
              <p:spPr>
                <a:xfrm>
                  <a:off x="4580384" y="378904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Oval 158">
                  <a:extLst>
                    <a:ext uri="{FF2B5EF4-FFF2-40B4-BE49-F238E27FC236}">
                      <a16:creationId xmlns:a16="http://schemas.microsoft.com/office/drawing/2014/main" id="{7FBEB484-1B26-4120-B008-EF8BC147611A}"/>
                    </a:ext>
                  </a:extLst>
                </p:cNvPr>
                <p:cNvSpPr/>
                <p:nvPr/>
              </p:nvSpPr>
              <p:spPr>
                <a:xfrm>
                  <a:off x="4690864" y="407707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Oval 159">
                  <a:extLst>
                    <a:ext uri="{FF2B5EF4-FFF2-40B4-BE49-F238E27FC236}">
                      <a16:creationId xmlns:a16="http://schemas.microsoft.com/office/drawing/2014/main" id="{532FEB87-FD7B-4B62-9090-C367FFEBA0B6}"/>
                    </a:ext>
                  </a:extLst>
                </p:cNvPr>
                <p:cNvSpPr/>
                <p:nvPr/>
              </p:nvSpPr>
              <p:spPr>
                <a:xfrm>
                  <a:off x="4906888" y="415746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a:extLst>
                    <a:ext uri="{FF2B5EF4-FFF2-40B4-BE49-F238E27FC236}">
                      <a16:creationId xmlns:a16="http://schemas.microsoft.com/office/drawing/2014/main" id="{1E687646-101D-4D6F-AFA2-9D9308AE126A}"/>
                    </a:ext>
                  </a:extLst>
                </p:cNvPr>
                <p:cNvSpPr/>
                <p:nvPr/>
              </p:nvSpPr>
              <p:spPr>
                <a:xfrm>
                  <a:off x="5050904" y="430986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Oval 161">
                  <a:extLst>
                    <a:ext uri="{FF2B5EF4-FFF2-40B4-BE49-F238E27FC236}">
                      <a16:creationId xmlns:a16="http://schemas.microsoft.com/office/drawing/2014/main" id="{B7C9C752-3FCB-446D-90D1-3263E8077A4F}"/>
                    </a:ext>
                  </a:extLst>
                </p:cNvPr>
                <p:cNvSpPr/>
                <p:nvPr/>
              </p:nvSpPr>
              <p:spPr>
                <a:xfrm>
                  <a:off x="5112060" y="407707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Oval 162">
                  <a:extLst>
                    <a:ext uri="{FF2B5EF4-FFF2-40B4-BE49-F238E27FC236}">
                      <a16:creationId xmlns:a16="http://schemas.microsoft.com/office/drawing/2014/main" id="{97EDB77E-5E90-4D16-BCB4-EFE60D6CBE13}"/>
                    </a:ext>
                  </a:extLst>
                </p:cNvPr>
                <p:cNvSpPr/>
                <p:nvPr/>
              </p:nvSpPr>
              <p:spPr>
                <a:xfrm>
                  <a:off x="4834880" y="3933056"/>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Oval 163">
                  <a:extLst>
                    <a:ext uri="{FF2B5EF4-FFF2-40B4-BE49-F238E27FC236}">
                      <a16:creationId xmlns:a16="http://schemas.microsoft.com/office/drawing/2014/main" id="{9BCC26D6-0FB1-4A65-A0B5-136C8063982A}"/>
                    </a:ext>
                  </a:extLst>
                </p:cNvPr>
                <p:cNvSpPr/>
                <p:nvPr/>
              </p:nvSpPr>
              <p:spPr>
                <a:xfrm>
                  <a:off x="4618856" y="425709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Oval 164">
                  <a:extLst>
                    <a:ext uri="{FF2B5EF4-FFF2-40B4-BE49-F238E27FC236}">
                      <a16:creationId xmlns:a16="http://schemas.microsoft.com/office/drawing/2014/main" id="{D3C6377E-51BF-4FA8-AF42-0A1040990994}"/>
                    </a:ext>
                  </a:extLst>
                </p:cNvPr>
                <p:cNvSpPr/>
                <p:nvPr/>
              </p:nvSpPr>
              <p:spPr>
                <a:xfrm>
                  <a:off x="4807260" y="440110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Oval 165">
                  <a:extLst>
                    <a:ext uri="{FF2B5EF4-FFF2-40B4-BE49-F238E27FC236}">
                      <a16:creationId xmlns:a16="http://schemas.microsoft.com/office/drawing/2014/main" id="{BE1FB26F-B6AB-422B-A7B1-8CC47E261E3C}"/>
                    </a:ext>
                  </a:extLst>
                </p:cNvPr>
                <p:cNvSpPr/>
                <p:nvPr/>
              </p:nvSpPr>
              <p:spPr>
                <a:xfrm>
                  <a:off x="3995936" y="396906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Oval 166">
                  <a:extLst>
                    <a:ext uri="{FF2B5EF4-FFF2-40B4-BE49-F238E27FC236}">
                      <a16:creationId xmlns:a16="http://schemas.microsoft.com/office/drawing/2014/main" id="{3F94D81D-3C80-4A55-B637-09B2C939DE66}"/>
                    </a:ext>
                  </a:extLst>
                </p:cNvPr>
                <p:cNvSpPr/>
                <p:nvPr/>
              </p:nvSpPr>
              <p:spPr>
                <a:xfrm>
                  <a:off x="4211960" y="404945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Oval 167">
                  <a:extLst>
                    <a:ext uri="{FF2B5EF4-FFF2-40B4-BE49-F238E27FC236}">
                      <a16:creationId xmlns:a16="http://schemas.microsoft.com/office/drawing/2014/main" id="{0D963653-5F70-48CA-9945-814733FB1261}"/>
                    </a:ext>
                  </a:extLst>
                </p:cNvPr>
                <p:cNvSpPr/>
                <p:nvPr/>
              </p:nvSpPr>
              <p:spPr>
                <a:xfrm>
                  <a:off x="4355976" y="420185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Oval 168">
                  <a:extLst>
                    <a:ext uri="{FF2B5EF4-FFF2-40B4-BE49-F238E27FC236}">
                      <a16:creationId xmlns:a16="http://schemas.microsoft.com/office/drawing/2014/main" id="{EF36B07A-2F8B-4345-8306-834BE323BD8B}"/>
                    </a:ext>
                  </a:extLst>
                </p:cNvPr>
                <p:cNvSpPr/>
                <p:nvPr/>
              </p:nvSpPr>
              <p:spPr>
                <a:xfrm>
                  <a:off x="4417132" y="396906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Oval 169">
                  <a:extLst>
                    <a:ext uri="{FF2B5EF4-FFF2-40B4-BE49-F238E27FC236}">
                      <a16:creationId xmlns:a16="http://schemas.microsoft.com/office/drawing/2014/main" id="{68036A87-E9E2-4B92-8314-D80D449A7485}"/>
                    </a:ext>
                  </a:extLst>
                </p:cNvPr>
                <p:cNvSpPr/>
                <p:nvPr/>
              </p:nvSpPr>
              <p:spPr>
                <a:xfrm>
                  <a:off x="4139952" y="382504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Oval 170">
                  <a:extLst>
                    <a:ext uri="{FF2B5EF4-FFF2-40B4-BE49-F238E27FC236}">
                      <a16:creationId xmlns:a16="http://schemas.microsoft.com/office/drawing/2014/main" id="{875A141C-B2D8-46D0-BAF6-7B1D11445180}"/>
                    </a:ext>
                  </a:extLst>
                </p:cNvPr>
                <p:cNvSpPr/>
                <p:nvPr/>
              </p:nvSpPr>
              <p:spPr>
                <a:xfrm>
                  <a:off x="3923928" y="414908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Oval 171">
                  <a:extLst>
                    <a:ext uri="{FF2B5EF4-FFF2-40B4-BE49-F238E27FC236}">
                      <a16:creationId xmlns:a16="http://schemas.microsoft.com/office/drawing/2014/main" id="{6986369A-69D2-4642-9059-E2276DD03D6C}"/>
                    </a:ext>
                  </a:extLst>
                </p:cNvPr>
                <p:cNvSpPr/>
                <p:nvPr/>
              </p:nvSpPr>
              <p:spPr>
                <a:xfrm>
                  <a:off x="4112332" y="4293096"/>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Oval 172">
                  <a:extLst>
                    <a:ext uri="{FF2B5EF4-FFF2-40B4-BE49-F238E27FC236}">
                      <a16:creationId xmlns:a16="http://schemas.microsoft.com/office/drawing/2014/main" id="{A7EEED3D-16CF-4548-8FE9-A0BD1F431BBC}"/>
                    </a:ext>
                  </a:extLst>
                </p:cNvPr>
                <p:cNvSpPr/>
                <p:nvPr/>
              </p:nvSpPr>
              <p:spPr>
                <a:xfrm>
                  <a:off x="3743908" y="341099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Oval 173">
                  <a:extLst>
                    <a:ext uri="{FF2B5EF4-FFF2-40B4-BE49-F238E27FC236}">
                      <a16:creationId xmlns:a16="http://schemas.microsoft.com/office/drawing/2014/main" id="{25262087-55C5-40F5-A5A1-21EA92CA20C6}"/>
                    </a:ext>
                  </a:extLst>
                </p:cNvPr>
                <p:cNvSpPr/>
                <p:nvPr/>
              </p:nvSpPr>
              <p:spPr>
                <a:xfrm>
                  <a:off x="3959932" y="349139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Oval 174">
                  <a:extLst>
                    <a:ext uri="{FF2B5EF4-FFF2-40B4-BE49-F238E27FC236}">
                      <a16:creationId xmlns:a16="http://schemas.microsoft.com/office/drawing/2014/main" id="{D4B7C9DB-D958-4004-8684-9ABE89CEF3F5}"/>
                    </a:ext>
                  </a:extLst>
                </p:cNvPr>
                <p:cNvSpPr/>
                <p:nvPr/>
              </p:nvSpPr>
              <p:spPr>
                <a:xfrm>
                  <a:off x="4103948" y="364379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Oval 175">
                  <a:extLst>
                    <a:ext uri="{FF2B5EF4-FFF2-40B4-BE49-F238E27FC236}">
                      <a16:creationId xmlns:a16="http://schemas.microsoft.com/office/drawing/2014/main" id="{3F930B76-FC14-4E75-8449-925634AC11CF}"/>
                    </a:ext>
                  </a:extLst>
                </p:cNvPr>
                <p:cNvSpPr/>
                <p:nvPr/>
              </p:nvSpPr>
              <p:spPr>
                <a:xfrm>
                  <a:off x="4165104" y="341099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Oval 176">
                  <a:extLst>
                    <a:ext uri="{FF2B5EF4-FFF2-40B4-BE49-F238E27FC236}">
                      <a16:creationId xmlns:a16="http://schemas.microsoft.com/office/drawing/2014/main" id="{EDF6E6D2-0CB2-4608-9A4F-C7FFEBB0247F}"/>
                    </a:ext>
                  </a:extLst>
                </p:cNvPr>
                <p:cNvSpPr/>
                <p:nvPr/>
              </p:nvSpPr>
              <p:spPr>
                <a:xfrm>
                  <a:off x="3887924" y="326698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Oval 177">
                  <a:extLst>
                    <a:ext uri="{FF2B5EF4-FFF2-40B4-BE49-F238E27FC236}">
                      <a16:creationId xmlns:a16="http://schemas.microsoft.com/office/drawing/2014/main" id="{E151C9C2-DF69-4E05-A0EA-02376B2E3753}"/>
                    </a:ext>
                  </a:extLst>
                </p:cNvPr>
                <p:cNvSpPr/>
                <p:nvPr/>
              </p:nvSpPr>
              <p:spPr>
                <a:xfrm>
                  <a:off x="3671900" y="359101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Oval 178">
                  <a:extLst>
                    <a:ext uri="{FF2B5EF4-FFF2-40B4-BE49-F238E27FC236}">
                      <a16:creationId xmlns:a16="http://schemas.microsoft.com/office/drawing/2014/main" id="{DD1ED3D8-BED0-43EC-8F56-274DDD9A35D1}"/>
                    </a:ext>
                  </a:extLst>
                </p:cNvPr>
                <p:cNvSpPr/>
                <p:nvPr/>
              </p:nvSpPr>
              <p:spPr>
                <a:xfrm>
                  <a:off x="3860304" y="373503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Oval 179">
                  <a:extLst>
                    <a:ext uri="{FF2B5EF4-FFF2-40B4-BE49-F238E27FC236}">
                      <a16:creationId xmlns:a16="http://schemas.microsoft.com/office/drawing/2014/main" id="{424C582D-6B3C-4841-B20A-BEA1D765D271}"/>
                    </a:ext>
                  </a:extLst>
                </p:cNvPr>
                <p:cNvSpPr/>
                <p:nvPr/>
              </p:nvSpPr>
              <p:spPr>
                <a:xfrm>
                  <a:off x="3707904" y="270892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Oval 180">
                  <a:extLst>
                    <a:ext uri="{FF2B5EF4-FFF2-40B4-BE49-F238E27FC236}">
                      <a16:creationId xmlns:a16="http://schemas.microsoft.com/office/drawing/2014/main" id="{E3C0DD09-B79F-4282-A444-2C7CFA12F5D1}"/>
                    </a:ext>
                  </a:extLst>
                </p:cNvPr>
                <p:cNvSpPr/>
                <p:nvPr/>
              </p:nvSpPr>
              <p:spPr>
                <a:xfrm>
                  <a:off x="3707904" y="306896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Oval 181">
                  <a:extLst>
                    <a:ext uri="{FF2B5EF4-FFF2-40B4-BE49-F238E27FC236}">
                      <a16:creationId xmlns:a16="http://schemas.microsoft.com/office/drawing/2014/main" id="{D7B8C54E-484F-4BAD-A287-166C13BDDA6F}"/>
                    </a:ext>
                  </a:extLst>
                </p:cNvPr>
                <p:cNvSpPr/>
                <p:nvPr/>
              </p:nvSpPr>
              <p:spPr>
                <a:xfrm>
                  <a:off x="3743908" y="396906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Oval 182">
                  <a:extLst>
                    <a:ext uri="{FF2B5EF4-FFF2-40B4-BE49-F238E27FC236}">
                      <a16:creationId xmlns:a16="http://schemas.microsoft.com/office/drawing/2014/main" id="{010906A7-B8E6-47C6-8310-0B4F683EC8B2}"/>
                    </a:ext>
                  </a:extLst>
                </p:cNvPr>
                <p:cNvSpPr/>
                <p:nvPr/>
              </p:nvSpPr>
              <p:spPr>
                <a:xfrm>
                  <a:off x="4355976" y="317697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Oval 183">
                  <a:extLst>
                    <a:ext uri="{FF2B5EF4-FFF2-40B4-BE49-F238E27FC236}">
                      <a16:creationId xmlns:a16="http://schemas.microsoft.com/office/drawing/2014/main" id="{8BD91E31-3BF6-4B0A-A7F6-243121534315}"/>
                    </a:ext>
                  </a:extLst>
                </p:cNvPr>
                <p:cNvSpPr/>
                <p:nvPr/>
              </p:nvSpPr>
              <p:spPr>
                <a:xfrm>
                  <a:off x="5040052" y="328498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Oval 184">
                  <a:extLst>
                    <a:ext uri="{FF2B5EF4-FFF2-40B4-BE49-F238E27FC236}">
                      <a16:creationId xmlns:a16="http://schemas.microsoft.com/office/drawing/2014/main" id="{14C04BCC-214A-4DCD-BE5A-27DB81328104}"/>
                    </a:ext>
                  </a:extLst>
                </p:cNvPr>
                <p:cNvSpPr/>
                <p:nvPr/>
              </p:nvSpPr>
              <p:spPr>
                <a:xfrm>
                  <a:off x="4319972" y="202484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Oval 189">
                  <a:extLst>
                    <a:ext uri="{FF2B5EF4-FFF2-40B4-BE49-F238E27FC236}">
                      <a16:creationId xmlns:a16="http://schemas.microsoft.com/office/drawing/2014/main" id="{688F7223-4B36-4C40-9EDA-9306B28D8807}"/>
                    </a:ext>
                  </a:extLst>
                </p:cNvPr>
                <p:cNvSpPr/>
                <p:nvPr/>
              </p:nvSpPr>
              <p:spPr>
                <a:xfrm>
                  <a:off x="4896036" y="202484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Oval 190">
                  <a:extLst>
                    <a:ext uri="{FF2B5EF4-FFF2-40B4-BE49-F238E27FC236}">
                      <a16:creationId xmlns:a16="http://schemas.microsoft.com/office/drawing/2014/main" id="{920B8663-335C-4CFE-9F42-652438935376}"/>
                    </a:ext>
                  </a:extLst>
                </p:cNvPr>
                <p:cNvSpPr/>
                <p:nvPr/>
              </p:nvSpPr>
              <p:spPr>
                <a:xfrm>
                  <a:off x="5076056" y="3681028"/>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Oval 194">
                  <a:extLst>
                    <a:ext uri="{FF2B5EF4-FFF2-40B4-BE49-F238E27FC236}">
                      <a16:creationId xmlns:a16="http://schemas.microsoft.com/office/drawing/2014/main" id="{657800A8-E6D4-4E8C-B2CD-19283E2981B8}"/>
                    </a:ext>
                  </a:extLst>
                </p:cNvPr>
                <p:cNvSpPr/>
                <p:nvPr/>
              </p:nvSpPr>
              <p:spPr>
                <a:xfrm>
                  <a:off x="5040052" y="2384884"/>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8" name="Oval 247">
                  <a:extLst>
                    <a:ext uri="{FF2B5EF4-FFF2-40B4-BE49-F238E27FC236}">
                      <a16:creationId xmlns:a16="http://schemas.microsoft.com/office/drawing/2014/main" id="{2079F06E-12C3-4D29-B98D-692A5F704BB2}"/>
                    </a:ext>
                  </a:extLst>
                </p:cNvPr>
                <p:cNvSpPr/>
                <p:nvPr/>
              </p:nvSpPr>
              <p:spPr>
                <a:xfrm>
                  <a:off x="3779912" y="4329100"/>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Oval 248">
                  <a:extLst>
                    <a:ext uri="{FF2B5EF4-FFF2-40B4-BE49-F238E27FC236}">
                      <a16:creationId xmlns:a16="http://schemas.microsoft.com/office/drawing/2014/main" id="{5A776DCA-5593-48CB-8359-84A899CE7AB3}"/>
                    </a:ext>
                  </a:extLst>
                </p:cNvPr>
                <p:cNvSpPr/>
                <p:nvPr/>
              </p:nvSpPr>
              <p:spPr>
                <a:xfrm>
                  <a:off x="4463988" y="4437112"/>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0" name="Oval 249">
                  <a:extLst>
                    <a:ext uri="{FF2B5EF4-FFF2-40B4-BE49-F238E27FC236}">
                      <a16:creationId xmlns:a16="http://schemas.microsoft.com/office/drawing/2014/main" id="{FC99DBAD-8DC3-49C0-8EF6-C791D2CCB094}"/>
                    </a:ext>
                  </a:extLst>
                </p:cNvPr>
                <p:cNvSpPr/>
                <p:nvPr/>
              </p:nvSpPr>
              <p:spPr>
                <a:xfrm>
                  <a:off x="4103948" y="3212976"/>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6" name="Oval 115">
                <a:extLst>
                  <a:ext uri="{FF2B5EF4-FFF2-40B4-BE49-F238E27FC236}">
                    <a16:creationId xmlns:a16="http://schemas.microsoft.com/office/drawing/2014/main" id="{38A0DCB4-CBA2-4C75-81E5-55150A892B66}"/>
                  </a:ext>
                </a:extLst>
              </p:cNvPr>
              <p:cNvSpPr/>
              <p:nvPr/>
            </p:nvSpPr>
            <p:spPr>
              <a:xfrm>
                <a:off x="3454333" y="4920299"/>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a:extLst>
                  <a:ext uri="{FF2B5EF4-FFF2-40B4-BE49-F238E27FC236}">
                    <a16:creationId xmlns:a16="http://schemas.microsoft.com/office/drawing/2014/main" id="{340F332D-A928-4DD5-8E1A-C3D7AA2A5ADA}"/>
                  </a:ext>
                </a:extLst>
              </p:cNvPr>
              <p:cNvSpPr/>
              <p:nvPr/>
            </p:nvSpPr>
            <p:spPr>
              <a:xfrm>
                <a:off x="3959006" y="5388351"/>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a:extLst>
                  <a:ext uri="{FF2B5EF4-FFF2-40B4-BE49-F238E27FC236}">
                    <a16:creationId xmlns:a16="http://schemas.microsoft.com/office/drawing/2014/main" id="{515ACC97-AA5A-4609-84F8-718BB489777F}"/>
                  </a:ext>
                </a:extLst>
              </p:cNvPr>
              <p:cNvSpPr/>
              <p:nvPr/>
            </p:nvSpPr>
            <p:spPr>
              <a:xfrm>
                <a:off x="3274930" y="5388351"/>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a:extLst>
                  <a:ext uri="{FF2B5EF4-FFF2-40B4-BE49-F238E27FC236}">
                    <a16:creationId xmlns:a16="http://schemas.microsoft.com/office/drawing/2014/main" id="{E59C0036-1B1A-4840-8800-5D304ECE87A6}"/>
                  </a:ext>
                </a:extLst>
              </p:cNvPr>
              <p:cNvSpPr/>
              <p:nvPr/>
            </p:nvSpPr>
            <p:spPr>
              <a:xfrm>
                <a:off x="2590854" y="5280339"/>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a:extLst>
                  <a:ext uri="{FF2B5EF4-FFF2-40B4-BE49-F238E27FC236}">
                    <a16:creationId xmlns:a16="http://schemas.microsoft.com/office/drawing/2014/main" id="{C9784C1C-4401-40AF-8D08-3FFB0C02106D}"/>
                  </a:ext>
                </a:extLst>
              </p:cNvPr>
              <p:cNvSpPr/>
              <p:nvPr/>
            </p:nvSpPr>
            <p:spPr>
              <a:xfrm>
                <a:off x="2878886" y="4848291"/>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a:extLst>
                  <a:ext uri="{FF2B5EF4-FFF2-40B4-BE49-F238E27FC236}">
                    <a16:creationId xmlns:a16="http://schemas.microsoft.com/office/drawing/2014/main" id="{3A98931B-3C0E-4068-A9A1-AFB67D35AC16}"/>
                  </a:ext>
                </a:extLst>
              </p:cNvPr>
              <p:cNvSpPr/>
              <p:nvPr/>
            </p:nvSpPr>
            <p:spPr>
              <a:xfrm>
                <a:off x="4211034" y="4992307"/>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a:extLst>
                  <a:ext uri="{FF2B5EF4-FFF2-40B4-BE49-F238E27FC236}">
                    <a16:creationId xmlns:a16="http://schemas.microsoft.com/office/drawing/2014/main" id="{C024341E-AF0C-4291-A9F3-2BAACD32513B}"/>
                  </a:ext>
                </a:extLst>
              </p:cNvPr>
              <p:cNvSpPr/>
              <p:nvPr/>
            </p:nvSpPr>
            <p:spPr>
              <a:xfrm>
                <a:off x="2770874" y="5712387"/>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a:extLst>
                  <a:ext uri="{FF2B5EF4-FFF2-40B4-BE49-F238E27FC236}">
                    <a16:creationId xmlns:a16="http://schemas.microsoft.com/office/drawing/2014/main" id="{6FFB742D-EE66-4166-B93A-B8FDAEBBCBD8}"/>
                  </a:ext>
                </a:extLst>
              </p:cNvPr>
              <p:cNvSpPr/>
              <p:nvPr/>
            </p:nvSpPr>
            <p:spPr>
              <a:xfrm>
                <a:off x="3606733" y="5820399"/>
                <a:ext cx="108012" cy="108012"/>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1" name="Group 110">
              <a:extLst>
                <a:ext uri="{FF2B5EF4-FFF2-40B4-BE49-F238E27FC236}">
                  <a16:creationId xmlns:a16="http://schemas.microsoft.com/office/drawing/2014/main" id="{48F5EAC7-F97E-4EE1-B12B-9348CD49C6B9}"/>
                </a:ext>
              </a:extLst>
            </p:cNvPr>
            <p:cNvGrpSpPr/>
            <p:nvPr/>
          </p:nvGrpSpPr>
          <p:grpSpPr>
            <a:xfrm>
              <a:off x="1367644" y="1797494"/>
              <a:ext cx="1764196" cy="1558932"/>
              <a:chOff x="1385646" y="1797494"/>
              <a:chExt cx="1764196" cy="1558932"/>
            </a:xfrm>
          </p:grpSpPr>
          <p:cxnSp>
            <p:nvCxnSpPr>
              <p:cNvPr id="112" name="Straight Arrow Connector 111">
                <a:extLst>
                  <a:ext uri="{FF2B5EF4-FFF2-40B4-BE49-F238E27FC236}">
                    <a16:creationId xmlns:a16="http://schemas.microsoft.com/office/drawing/2014/main" id="{EFC762E9-4B33-421C-B4E2-897E6ECC3D28}"/>
                  </a:ext>
                </a:extLst>
              </p:cNvPr>
              <p:cNvCxnSpPr>
                <a:cxnSpLocks/>
              </p:cNvCxnSpPr>
              <p:nvPr/>
            </p:nvCxnSpPr>
            <p:spPr>
              <a:xfrm flipV="1">
                <a:off x="2429145" y="3342662"/>
                <a:ext cx="720697" cy="6882"/>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13" name="Straight Arrow Connector 112">
                <a:extLst>
                  <a:ext uri="{FF2B5EF4-FFF2-40B4-BE49-F238E27FC236}">
                    <a16:creationId xmlns:a16="http://schemas.microsoft.com/office/drawing/2014/main" id="{1C29F6F0-16F5-48FB-9702-395E53DF5612}"/>
                  </a:ext>
                </a:extLst>
              </p:cNvPr>
              <p:cNvCxnSpPr>
                <a:cxnSpLocks/>
              </p:cNvCxnSpPr>
              <p:nvPr/>
            </p:nvCxnSpPr>
            <p:spPr>
              <a:xfrm flipV="1">
                <a:off x="1385646" y="3349544"/>
                <a:ext cx="720697" cy="6882"/>
              </a:xfrm>
              <a:prstGeom prst="straightConnector1">
                <a:avLst/>
              </a:prstGeom>
              <a:ln w="76200">
                <a:solidFill>
                  <a:srgbClr val="00B050"/>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14" name="Straight Arrow Connector 113">
                <a:extLst>
                  <a:ext uri="{FF2B5EF4-FFF2-40B4-BE49-F238E27FC236}">
                    <a16:creationId xmlns:a16="http://schemas.microsoft.com/office/drawing/2014/main" id="{E102CB32-7CD3-4AA6-9C1A-F143938A4F8F}"/>
                  </a:ext>
                </a:extLst>
              </p:cNvPr>
              <p:cNvCxnSpPr/>
              <p:nvPr/>
            </p:nvCxnSpPr>
            <p:spPr>
              <a:xfrm flipV="1">
                <a:off x="2249742" y="1797494"/>
                <a:ext cx="0" cy="717076"/>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967425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135560" y="188641"/>
            <a:ext cx="7812868" cy="584775"/>
          </a:xfrm>
          <a:prstGeom prst="rect">
            <a:avLst/>
          </a:prstGeom>
          <a:noFill/>
        </p:spPr>
        <p:txBody>
          <a:bodyPr wrap="square" rtlCol="0">
            <a:spAutoFit/>
          </a:bodyPr>
          <a:lstStyle/>
          <a:p>
            <a:pPr algn="ctr"/>
            <a:r>
              <a:rPr lang="en-US" sz="3200" dirty="0"/>
              <a:t>Other Forces Acting on the Balloon</a:t>
            </a:r>
          </a:p>
        </p:txBody>
      </p:sp>
      <p:sp>
        <p:nvSpPr>
          <p:cNvPr id="79" name="Slide Number Placeholder 78"/>
          <p:cNvSpPr>
            <a:spLocks noGrp="1"/>
          </p:cNvSpPr>
          <p:nvPr>
            <p:ph type="sldNum" sz="quarter" idx="12"/>
          </p:nvPr>
        </p:nvSpPr>
        <p:spPr/>
        <p:txBody>
          <a:bodyPr/>
          <a:lstStyle/>
          <a:p>
            <a:fld id="{71CEFCF1-D22E-42B2-9433-8C449261D627}" type="slidenum">
              <a:rPr lang="en-US" smtClean="0"/>
              <a:t>24</a:t>
            </a:fld>
            <a:endParaRPr lang="en-US"/>
          </a:p>
        </p:txBody>
      </p:sp>
      <p:sp>
        <p:nvSpPr>
          <p:cNvPr id="12" name="TextBox 11">
            <a:extLst>
              <a:ext uri="{FF2B5EF4-FFF2-40B4-BE49-F238E27FC236}">
                <a16:creationId xmlns:a16="http://schemas.microsoft.com/office/drawing/2014/main" id="{B3118D7E-8DF9-4D25-B3F4-E401EB668423}"/>
              </a:ext>
            </a:extLst>
          </p:cNvPr>
          <p:cNvSpPr txBox="1"/>
          <p:nvPr/>
        </p:nvSpPr>
        <p:spPr>
          <a:xfrm>
            <a:off x="4835860" y="1780595"/>
            <a:ext cx="6228692" cy="1569660"/>
          </a:xfrm>
          <a:prstGeom prst="rect">
            <a:avLst/>
          </a:prstGeom>
          <a:noFill/>
        </p:spPr>
        <p:txBody>
          <a:bodyPr wrap="square" rtlCol="0">
            <a:spAutoFit/>
          </a:bodyPr>
          <a:lstStyle/>
          <a:p>
            <a:r>
              <a:rPr lang="en-US" sz="2400" dirty="0"/>
              <a:t>There is the weight of the balloon acting downwards.  This force is composed of the balloon material and anything the balloon is carrying.  </a:t>
            </a:r>
          </a:p>
        </p:txBody>
      </p:sp>
      <p:grpSp>
        <p:nvGrpSpPr>
          <p:cNvPr id="254" name="Group 253">
            <a:extLst>
              <a:ext uri="{FF2B5EF4-FFF2-40B4-BE49-F238E27FC236}">
                <a16:creationId xmlns:a16="http://schemas.microsoft.com/office/drawing/2014/main" id="{EFFBC013-E3F4-4923-8AA7-93CE94358FAF}"/>
              </a:ext>
            </a:extLst>
          </p:cNvPr>
          <p:cNvGrpSpPr/>
          <p:nvPr/>
        </p:nvGrpSpPr>
        <p:grpSpPr>
          <a:xfrm>
            <a:off x="2135560" y="1700808"/>
            <a:ext cx="1890210" cy="3456384"/>
            <a:chOff x="1331640" y="1700808"/>
            <a:chExt cx="1890210" cy="3456384"/>
          </a:xfrm>
        </p:grpSpPr>
        <p:grpSp>
          <p:nvGrpSpPr>
            <p:cNvPr id="255" name="Group 254">
              <a:extLst>
                <a:ext uri="{FF2B5EF4-FFF2-40B4-BE49-F238E27FC236}">
                  <a16:creationId xmlns:a16="http://schemas.microsoft.com/office/drawing/2014/main" id="{6930C89A-6EEB-4633-A1D2-315949F204C4}"/>
                </a:ext>
              </a:extLst>
            </p:cNvPr>
            <p:cNvGrpSpPr/>
            <p:nvPr/>
          </p:nvGrpSpPr>
          <p:grpSpPr>
            <a:xfrm>
              <a:off x="1331640" y="1700808"/>
              <a:ext cx="1890210" cy="2989178"/>
              <a:chOff x="1331640" y="1700808"/>
              <a:chExt cx="1890210" cy="2989178"/>
            </a:xfrm>
          </p:grpSpPr>
          <p:sp>
            <p:nvSpPr>
              <p:cNvPr id="260" name="Rectangle 259">
                <a:extLst>
                  <a:ext uri="{FF2B5EF4-FFF2-40B4-BE49-F238E27FC236}">
                    <a16:creationId xmlns:a16="http://schemas.microsoft.com/office/drawing/2014/main" id="{79D17A46-7169-4A69-A5F0-91070F52AE6E}"/>
                  </a:ext>
                </a:extLst>
              </p:cNvPr>
              <p:cNvSpPr/>
              <p:nvPr/>
            </p:nvSpPr>
            <p:spPr>
              <a:xfrm>
                <a:off x="1331640" y="1700808"/>
                <a:ext cx="1890210" cy="29227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1" name="Rectangle 260">
                <a:extLst>
                  <a:ext uri="{FF2B5EF4-FFF2-40B4-BE49-F238E27FC236}">
                    <a16:creationId xmlns:a16="http://schemas.microsoft.com/office/drawing/2014/main" id="{B3E61E30-1608-4E23-8F8E-E5DF6F607935}"/>
                  </a:ext>
                </a:extLst>
              </p:cNvPr>
              <p:cNvSpPr/>
              <p:nvPr/>
            </p:nvSpPr>
            <p:spPr>
              <a:xfrm>
                <a:off x="1414500" y="1787813"/>
                <a:ext cx="1717340" cy="2902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59" name="Straight Arrow Connector 258">
              <a:extLst>
                <a:ext uri="{FF2B5EF4-FFF2-40B4-BE49-F238E27FC236}">
                  <a16:creationId xmlns:a16="http://schemas.microsoft.com/office/drawing/2014/main" id="{51B543B6-394B-463A-842F-05FA771F5486}"/>
                </a:ext>
              </a:extLst>
            </p:cNvPr>
            <p:cNvCxnSpPr>
              <a:cxnSpLocks/>
            </p:cNvCxnSpPr>
            <p:nvPr/>
          </p:nvCxnSpPr>
          <p:spPr>
            <a:xfrm>
              <a:off x="2231740" y="4440116"/>
              <a:ext cx="0" cy="717076"/>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18383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135560" y="188641"/>
            <a:ext cx="7812868" cy="584775"/>
          </a:xfrm>
          <a:prstGeom prst="rect">
            <a:avLst/>
          </a:prstGeom>
          <a:noFill/>
        </p:spPr>
        <p:txBody>
          <a:bodyPr wrap="square" rtlCol="0">
            <a:spAutoFit/>
          </a:bodyPr>
          <a:lstStyle/>
          <a:p>
            <a:pPr algn="ctr"/>
            <a:r>
              <a:rPr lang="en-US" sz="3200" dirty="0"/>
              <a:t>Other Forces Acting on the Balloon</a:t>
            </a:r>
          </a:p>
        </p:txBody>
      </p:sp>
      <p:sp>
        <p:nvSpPr>
          <p:cNvPr id="79" name="Slide Number Placeholder 78"/>
          <p:cNvSpPr>
            <a:spLocks noGrp="1"/>
          </p:cNvSpPr>
          <p:nvPr>
            <p:ph type="sldNum" sz="quarter" idx="12"/>
          </p:nvPr>
        </p:nvSpPr>
        <p:spPr/>
        <p:txBody>
          <a:bodyPr/>
          <a:lstStyle/>
          <a:p>
            <a:fld id="{71CEFCF1-D22E-42B2-9433-8C449261D627}" type="slidenum">
              <a:rPr lang="en-US" smtClean="0"/>
              <a:t>25</a:t>
            </a:fld>
            <a:endParaRPr lang="en-US"/>
          </a:p>
        </p:txBody>
      </p:sp>
      <p:sp>
        <p:nvSpPr>
          <p:cNvPr id="12" name="TextBox 11">
            <a:extLst>
              <a:ext uri="{FF2B5EF4-FFF2-40B4-BE49-F238E27FC236}">
                <a16:creationId xmlns:a16="http://schemas.microsoft.com/office/drawing/2014/main" id="{B3118D7E-8DF9-4D25-B3F4-E401EB668423}"/>
              </a:ext>
            </a:extLst>
          </p:cNvPr>
          <p:cNvSpPr txBox="1"/>
          <p:nvPr/>
        </p:nvSpPr>
        <p:spPr>
          <a:xfrm>
            <a:off x="5123904" y="1720840"/>
            <a:ext cx="6138668" cy="3046988"/>
          </a:xfrm>
          <a:prstGeom prst="rect">
            <a:avLst/>
          </a:prstGeom>
          <a:noFill/>
        </p:spPr>
        <p:txBody>
          <a:bodyPr wrap="square" rtlCol="0">
            <a:spAutoFit/>
          </a:bodyPr>
          <a:lstStyle/>
          <a:p>
            <a:r>
              <a:rPr lang="en-US" sz="2400" dirty="0"/>
              <a:t>There is also a downward pressure force acting on the top of the balloon.</a:t>
            </a:r>
          </a:p>
          <a:p>
            <a:endParaRPr lang="en-US" sz="2400" dirty="0"/>
          </a:p>
          <a:p>
            <a:r>
              <a:rPr lang="en-US" sz="2400" dirty="0"/>
              <a:t>Depending on how we analyze the balloon forces, dictates whether we need to account for this force.  If we look only at “differential” force on the top of the balloon, we don’t really need to worry about the atmosphere…  </a:t>
            </a:r>
          </a:p>
        </p:txBody>
      </p:sp>
      <p:grpSp>
        <p:nvGrpSpPr>
          <p:cNvPr id="4" name="Group 3">
            <a:extLst>
              <a:ext uri="{FF2B5EF4-FFF2-40B4-BE49-F238E27FC236}">
                <a16:creationId xmlns:a16="http://schemas.microsoft.com/office/drawing/2014/main" id="{2DC1CB1E-4509-4CAC-9F75-153B43502269}"/>
              </a:ext>
            </a:extLst>
          </p:cNvPr>
          <p:cNvGrpSpPr/>
          <p:nvPr/>
        </p:nvGrpSpPr>
        <p:grpSpPr>
          <a:xfrm>
            <a:off x="2135560" y="1988840"/>
            <a:ext cx="1890210" cy="3457230"/>
            <a:chOff x="1331640" y="1988840"/>
            <a:chExt cx="1890210" cy="3457230"/>
          </a:xfrm>
        </p:grpSpPr>
        <p:grpSp>
          <p:nvGrpSpPr>
            <p:cNvPr id="255" name="Group 254">
              <a:extLst>
                <a:ext uri="{FF2B5EF4-FFF2-40B4-BE49-F238E27FC236}">
                  <a16:creationId xmlns:a16="http://schemas.microsoft.com/office/drawing/2014/main" id="{6930C89A-6EEB-4633-A1D2-315949F204C4}"/>
                </a:ext>
              </a:extLst>
            </p:cNvPr>
            <p:cNvGrpSpPr/>
            <p:nvPr/>
          </p:nvGrpSpPr>
          <p:grpSpPr>
            <a:xfrm>
              <a:off x="1331640" y="2456892"/>
              <a:ext cx="1890210" cy="2989178"/>
              <a:chOff x="1331640" y="1700808"/>
              <a:chExt cx="1890210" cy="2989178"/>
            </a:xfrm>
          </p:grpSpPr>
          <p:sp>
            <p:nvSpPr>
              <p:cNvPr id="260" name="Rectangle 259">
                <a:extLst>
                  <a:ext uri="{FF2B5EF4-FFF2-40B4-BE49-F238E27FC236}">
                    <a16:creationId xmlns:a16="http://schemas.microsoft.com/office/drawing/2014/main" id="{79D17A46-7169-4A69-A5F0-91070F52AE6E}"/>
                  </a:ext>
                </a:extLst>
              </p:cNvPr>
              <p:cNvSpPr/>
              <p:nvPr/>
            </p:nvSpPr>
            <p:spPr>
              <a:xfrm>
                <a:off x="1331640" y="1700808"/>
                <a:ext cx="1890210" cy="29227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1" name="Rectangle 260">
                <a:extLst>
                  <a:ext uri="{FF2B5EF4-FFF2-40B4-BE49-F238E27FC236}">
                    <a16:creationId xmlns:a16="http://schemas.microsoft.com/office/drawing/2014/main" id="{B3E61E30-1608-4E23-8F8E-E5DF6F607935}"/>
                  </a:ext>
                </a:extLst>
              </p:cNvPr>
              <p:cNvSpPr/>
              <p:nvPr/>
            </p:nvSpPr>
            <p:spPr>
              <a:xfrm>
                <a:off x="1414500" y="1787813"/>
                <a:ext cx="1717340" cy="2902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 name="Group 2">
              <a:extLst>
                <a:ext uri="{FF2B5EF4-FFF2-40B4-BE49-F238E27FC236}">
                  <a16:creationId xmlns:a16="http://schemas.microsoft.com/office/drawing/2014/main" id="{49ACEEE2-B7A9-4044-8BD4-1B2689E83744}"/>
                </a:ext>
              </a:extLst>
            </p:cNvPr>
            <p:cNvGrpSpPr/>
            <p:nvPr/>
          </p:nvGrpSpPr>
          <p:grpSpPr>
            <a:xfrm>
              <a:off x="1511660" y="1988840"/>
              <a:ext cx="1512168" cy="468052"/>
              <a:chOff x="1511660" y="1988840"/>
              <a:chExt cx="1512168" cy="468052"/>
            </a:xfrm>
          </p:grpSpPr>
          <p:cxnSp>
            <p:nvCxnSpPr>
              <p:cNvPr id="259" name="Straight Arrow Connector 258">
                <a:extLst>
                  <a:ext uri="{FF2B5EF4-FFF2-40B4-BE49-F238E27FC236}">
                    <a16:creationId xmlns:a16="http://schemas.microsoft.com/office/drawing/2014/main" id="{51B543B6-394B-463A-842F-05FA771F5486}"/>
                  </a:ext>
                </a:extLst>
              </p:cNvPr>
              <p:cNvCxnSpPr>
                <a:cxnSpLocks/>
              </p:cNvCxnSpPr>
              <p:nvPr/>
            </p:nvCxnSpPr>
            <p:spPr>
              <a:xfrm>
                <a:off x="2267744" y="1988840"/>
                <a:ext cx="0" cy="46805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E181AE2A-55B9-41B9-A15F-3414529748C8}"/>
                  </a:ext>
                </a:extLst>
              </p:cNvPr>
              <p:cNvCxnSpPr>
                <a:cxnSpLocks/>
              </p:cNvCxnSpPr>
              <p:nvPr/>
            </p:nvCxnSpPr>
            <p:spPr>
              <a:xfrm>
                <a:off x="2663788" y="1988840"/>
                <a:ext cx="0" cy="46805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413167ED-90A8-4E3A-8287-CCD0E0809D93}"/>
                  </a:ext>
                </a:extLst>
              </p:cNvPr>
              <p:cNvCxnSpPr>
                <a:cxnSpLocks/>
              </p:cNvCxnSpPr>
              <p:nvPr/>
            </p:nvCxnSpPr>
            <p:spPr>
              <a:xfrm>
                <a:off x="3023828" y="1988840"/>
                <a:ext cx="0" cy="46805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DF602D2-1918-4927-A22B-2FA7487C14AD}"/>
                  </a:ext>
                </a:extLst>
              </p:cNvPr>
              <p:cNvCxnSpPr>
                <a:cxnSpLocks/>
              </p:cNvCxnSpPr>
              <p:nvPr/>
            </p:nvCxnSpPr>
            <p:spPr>
              <a:xfrm>
                <a:off x="1511660" y="1988840"/>
                <a:ext cx="0" cy="46805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DE2DF68-FE30-4F74-9AFE-458A18F81106}"/>
                  </a:ext>
                </a:extLst>
              </p:cNvPr>
              <p:cNvCxnSpPr>
                <a:cxnSpLocks/>
              </p:cNvCxnSpPr>
              <p:nvPr/>
            </p:nvCxnSpPr>
            <p:spPr>
              <a:xfrm>
                <a:off x="1871700" y="1988840"/>
                <a:ext cx="0" cy="46805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5928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18056A4-F1B6-481E-ADB3-A247B45C414E}"/>
              </a:ext>
            </a:extLst>
          </p:cNvPr>
          <p:cNvSpPr>
            <a:spLocks noGrp="1"/>
          </p:cNvSpPr>
          <p:nvPr>
            <p:ph type="sldNum" sz="quarter" idx="12"/>
          </p:nvPr>
        </p:nvSpPr>
        <p:spPr/>
        <p:txBody>
          <a:bodyPr/>
          <a:lstStyle/>
          <a:p>
            <a:fld id="{71CEFCF1-D22E-42B2-9433-8C449261D627}" type="slidenum">
              <a:rPr lang="en-US" smtClean="0"/>
              <a:t>26</a:t>
            </a:fld>
            <a:endParaRPr lang="en-US"/>
          </a:p>
        </p:txBody>
      </p:sp>
      <p:sp>
        <p:nvSpPr>
          <p:cNvPr id="3" name="TextBox 2">
            <a:extLst>
              <a:ext uri="{FF2B5EF4-FFF2-40B4-BE49-F238E27FC236}">
                <a16:creationId xmlns:a16="http://schemas.microsoft.com/office/drawing/2014/main" id="{69809063-4C27-4222-89D1-87883AF2B076}"/>
              </a:ext>
            </a:extLst>
          </p:cNvPr>
          <p:cNvSpPr txBox="1"/>
          <p:nvPr/>
        </p:nvSpPr>
        <p:spPr>
          <a:xfrm>
            <a:off x="2567608" y="2240869"/>
            <a:ext cx="7056784" cy="1508105"/>
          </a:xfrm>
          <a:prstGeom prst="rect">
            <a:avLst/>
          </a:prstGeom>
          <a:noFill/>
        </p:spPr>
        <p:txBody>
          <a:bodyPr wrap="square" rtlCol="0">
            <a:spAutoFit/>
          </a:bodyPr>
          <a:lstStyle/>
          <a:p>
            <a:r>
              <a:rPr lang="en-US" sz="2800" dirty="0"/>
              <a:t>We can depict all of these forces onto a simple diagram known as a </a:t>
            </a:r>
            <a:r>
              <a:rPr lang="en-US" sz="2800" b="1" dirty="0"/>
              <a:t>Free Body Diagram </a:t>
            </a:r>
            <a:r>
              <a:rPr lang="en-US" sz="2800" dirty="0"/>
              <a:t>(FBD).</a:t>
            </a:r>
          </a:p>
          <a:p>
            <a:endParaRPr lang="en-US" dirty="0"/>
          </a:p>
          <a:p>
            <a:endParaRPr lang="en-US" dirty="0"/>
          </a:p>
        </p:txBody>
      </p:sp>
    </p:spTree>
    <p:extLst>
      <p:ext uri="{BB962C8B-B14F-4D97-AF65-F5344CB8AC3E}">
        <p14:creationId xmlns:p14="http://schemas.microsoft.com/office/powerpoint/2010/main" val="2181782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135560" y="188641"/>
            <a:ext cx="7812868" cy="584775"/>
          </a:xfrm>
          <a:prstGeom prst="rect">
            <a:avLst/>
          </a:prstGeom>
          <a:noFill/>
        </p:spPr>
        <p:txBody>
          <a:bodyPr wrap="square" rtlCol="0">
            <a:spAutoFit/>
          </a:bodyPr>
          <a:lstStyle/>
          <a:p>
            <a:pPr algn="ctr"/>
            <a:r>
              <a:rPr lang="en-US" sz="3200" dirty="0"/>
              <a:t>Free Body Diagram</a:t>
            </a:r>
          </a:p>
        </p:txBody>
      </p:sp>
      <p:sp>
        <p:nvSpPr>
          <p:cNvPr id="79" name="Slide Number Placeholder 78"/>
          <p:cNvSpPr>
            <a:spLocks noGrp="1"/>
          </p:cNvSpPr>
          <p:nvPr>
            <p:ph type="sldNum" sz="quarter" idx="12"/>
          </p:nvPr>
        </p:nvSpPr>
        <p:spPr/>
        <p:txBody>
          <a:bodyPr/>
          <a:lstStyle/>
          <a:p>
            <a:fld id="{71CEFCF1-D22E-42B2-9433-8C449261D627}" type="slidenum">
              <a:rPr lang="en-US" smtClean="0"/>
              <a:t>27</a:t>
            </a:fld>
            <a:endParaRPr lang="en-US"/>
          </a:p>
        </p:txBody>
      </p:sp>
      <p:sp>
        <p:nvSpPr>
          <p:cNvPr id="2" name="Rectangle 1">
            <a:extLst>
              <a:ext uri="{FF2B5EF4-FFF2-40B4-BE49-F238E27FC236}">
                <a16:creationId xmlns:a16="http://schemas.microsoft.com/office/drawing/2014/main" id="{EC3666C6-19E9-45E9-8709-DA6601DCBE15}"/>
              </a:ext>
            </a:extLst>
          </p:cNvPr>
          <p:cNvSpPr/>
          <p:nvPr/>
        </p:nvSpPr>
        <p:spPr>
          <a:xfrm>
            <a:off x="5087888" y="2794334"/>
            <a:ext cx="1800200" cy="14761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 name="Straight Arrow Connector 90">
            <a:extLst>
              <a:ext uri="{FF2B5EF4-FFF2-40B4-BE49-F238E27FC236}">
                <a16:creationId xmlns:a16="http://schemas.microsoft.com/office/drawing/2014/main" id="{2EA12B3B-D87D-4069-A837-D4CF76531636}"/>
              </a:ext>
            </a:extLst>
          </p:cNvPr>
          <p:cNvCxnSpPr>
            <a:cxnSpLocks/>
          </p:cNvCxnSpPr>
          <p:nvPr/>
        </p:nvCxnSpPr>
        <p:spPr>
          <a:xfrm flipV="1">
            <a:off x="5663952" y="2794334"/>
            <a:ext cx="0" cy="1174726"/>
          </a:xfrm>
          <a:prstGeom prst="straightConnector1">
            <a:avLst/>
          </a:prstGeom>
          <a:ln w="1270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B8347B9E-D099-4AF7-A253-A8F1D4661B5F}"/>
              </a:ext>
            </a:extLst>
          </p:cNvPr>
          <p:cNvCxnSpPr>
            <a:cxnSpLocks/>
          </p:cNvCxnSpPr>
          <p:nvPr/>
        </p:nvCxnSpPr>
        <p:spPr>
          <a:xfrm flipV="1">
            <a:off x="6528048" y="4095825"/>
            <a:ext cx="0" cy="1008112"/>
          </a:xfrm>
          <a:prstGeom prst="straightConnector1">
            <a:avLst/>
          </a:prstGeom>
          <a:ln w="101600">
            <a:solidFill>
              <a:srgbClr val="FF0000"/>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6513D5C7-8A3B-4FD1-83A4-F138243B2A86}"/>
              </a:ext>
            </a:extLst>
          </p:cNvPr>
          <p:cNvSpPr txBox="1"/>
          <p:nvPr/>
        </p:nvSpPr>
        <p:spPr>
          <a:xfrm>
            <a:off x="2154500" y="2895497"/>
            <a:ext cx="2687674" cy="1200329"/>
          </a:xfrm>
          <a:prstGeom prst="rect">
            <a:avLst/>
          </a:prstGeom>
          <a:noFill/>
        </p:spPr>
        <p:txBody>
          <a:bodyPr wrap="square" rtlCol="0">
            <a:spAutoFit/>
          </a:bodyPr>
          <a:lstStyle/>
          <a:p>
            <a:r>
              <a:rPr lang="en-US" dirty="0"/>
              <a:t>Upward Pressure Force due to internal pressure pushing up on the balloon material</a:t>
            </a:r>
          </a:p>
        </p:txBody>
      </p:sp>
      <p:sp>
        <p:nvSpPr>
          <p:cNvPr id="95" name="TextBox 94">
            <a:extLst>
              <a:ext uri="{FF2B5EF4-FFF2-40B4-BE49-F238E27FC236}">
                <a16:creationId xmlns:a16="http://schemas.microsoft.com/office/drawing/2014/main" id="{B87ED20E-3A20-45DD-9B3C-C4DC82E36606}"/>
              </a:ext>
            </a:extLst>
          </p:cNvPr>
          <p:cNvSpPr txBox="1"/>
          <p:nvPr/>
        </p:nvSpPr>
        <p:spPr>
          <a:xfrm>
            <a:off x="5087889" y="5248823"/>
            <a:ext cx="3348365" cy="923330"/>
          </a:xfrm>
          <a:prstGeom prst="rect">
            <a:avLst/>
          </a:prstGeom>
          <a:noFill/>
        </p:spPr>
        <p:txBody>
          <a:bodyPr wrap="square" rtlCol="0">
            <a:spAutoFit/>
          </a:bodyPr>
          <a:lstStyle/>
          <a:p>
            <a:r>
              <a:rPr lang="en-US" dirty="0"/>
              <a:t>Downward Force due to the weight of the balloon material and any payload it is carrying</a:t>
            </a:r>
          </a:p>
        </p:txBody>
      </p:sp>
      <p:cxnSp>
        <p:nvCxnSpPr>
          <p:cNvPr id="96" name="Straight Arrow Connector 95">
            <a:extLst>
              <a:ext uri="{FF2B5EF4-FFF2-40B4-BE49-F238E27FC236}">
                <a16:creationId xmlns:a16="http://schemas.microsoft.com/office/drawing/2014/main" id="{AB6BA414-C8FB-4E3D-98FC-26243FDCF7E5}"/>
              </a:ext>
            </a:extLst>
          </p:cNvPr>
          <p:cNvCxnSpPr>
            <a:cxnSpLocks/>
          </p:cNvCxnSpPr>
          <p:nvPr/>
        </p:nvCxnSpPr>
        <p:spPr>
          <a:xfrm flipV="1">
            <a:off x="6312024" y="2002246"/>
            <a:ext cx="0" cy="792088"/>
          </a:xfrm>
          <a:prstGeom prst="straightConnector1">
            <a:avLst/>
          </a:prstGeom>
          <a:ln w="88900">
            <a:solidFill>
              <a:srgbClr val="FF0000"/>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12B4A81A-30C7-4F6E-9320-45F5CA2BC6B4}"/>
              </a:ext>
            </a:extLst>
          </p:cNvPr>
          <p:cNvSpPr txBox="1"/>
          <p:nvPr/>
        </p:nvSpPr>
        <p:spPr>
          <a:xfrm>
            <a:off x="6733363" y="1360731"/>
            <a:ext cx="2687674" cy="1200329"/>
          </a:xfrm>
          <a:prstGeom prst="rect">
            <a:avLst/>
          </a:prstGeom>
          <a:noFill/>
        </p:spPr>
        <p:txBody>
          <a:bodyPr wrap="square" rtlCol="0">
            <a:spAutoFit/>
          </a:bodyPr>
          <a:lstStyle/>
          <a:p>
            <a:r>
              <a:rPr lang="en-US" dirty="0"/>
              <a:t>Downward Pressure Force due to atmospheric  pressure pushing down on the balloon material</a:t>
            </a:r>
          </a:p>
        </p:txBody>
      </p:sp>
    </p:spTree>
    <p:extLst>
      <p:ext uri="{BB962C8B-B14F-4D97-AF65-F5344CB8AC3E}">
        <p14:creationId xmlns:p14="http://schemas.microsoft.com/office/powerpoint/2010/main" val="4125076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18056A4-F1B6-481E-ADB3-A247B45C414E}"/>
              </a:ext>
            </a:extLst>
          </p:cNvPr>
          <p:cNvSpPr>
            <a:spLocks noGrp="1"/>
          </p:cNvSpPr>
          <p:nvPr>
            <p:ph type="sldNum" sz="quarter" idx="12"/>
          </p:nvPr>
        </p:nvSpPr>
        <p:spPr/>
        <p:txBody>
          <a:bodyPr/>
          <a:lstStyle/>
          <a:p>
            <a:fld id="{71CEFCF1-D22E-42B2-9433-8C449261D627}" type="slidenum">
              <a:rPr lang="en-US" smtClean="0"/>
              <a:t>28</a:t>
            </a:fld>
            <a:endParaRPr lang="en-US"/>
          </a:p>
        </p:txBody>
      </p:sp>
      <p:sp>
        <p:nvSpPr>
          <p:cNvPr id="3" name="TextBox 2">
            <a:extLst>
              <a:ext uri="{FF2B5EF4-FFF2-40B4-BE49-F238E27FC236}">
                <a16:creationId xmlns:a16="http://schemas.microsoft.com/office/drawing/2014/main" id="{69809063-4C27-4222-89D1-87883AF2B076}"/>
              </a:ext>
            </a:extLst>
          </p:cNvPr>
          <p:cNvSpPr txBox="1"/>
          <p:nvPr/>
        </p:nvSpPr>
        <p:spPr>
          <a:xfrm>
            <a:off x="1307468" y="1336119"/>
            <a:ext cx="10009112" cy="2092881"/>
          </a:xfrm>
          <a:prstGeom prst="rect">
            <a:avLst/>
          </a:prstGeom>
          <a:noFill/>
        </p:spPr>
        <p:txBody>
          <a:bodyPr wrap="square" rtlCol="0">
            <a:spAutoFit/>
          </a:bodyPr>
          <a:lstStyle/>
          <a:p>
            <a:pPr algn="ctr"/>
            <a:r>
              <a:rPr lang="en-US" sz="2800" dirty="0"/>
              <a:t>An experiment with an inflated hot air balloon can demonstrate that there is indeed an internal pressure being generated inside the balloon – even with the bottom of the balloon open to the atmosphere.</a:t>
            </a:r>
            <a:endParaRPr lang="en-US" dirty="0"/>
          </a:p>
          <a:p>
            <a:endParaRPr lang="en-US" dirty="0"/>
          </a:p>
        </p:txBody>
      </p:sp>
      <p:sp>
        <p:nvSpPr>
          <p:cNvPr id="4" name="TextBox 3">
            <a:extLst>
              <a:ext uri="{FF2B5EF4-FFF2-40B4-BE49-F238E27FC236}">
                <a16:creationId xmlns:a16="http://schemas.microsoft.com/office/drawing/2014/main" id="{F5794F4F-673F-4D0B-BDC7-6FADBF1F799B}"/>
              </a:ext>
            </a:extLst>
          </p:cNvPr>
          <p:cNvSpPr txBox="1"/>
          <p:nvPr/>
        </p:nvSpPr>
        <p:spPr>
          <a:xfrm>
            <a:off x="2243572" y="3748388"/>
            <a:ext cx="7704856" cy="954107"/>
          </a:xfrm>
          <a:prstGeom prst="rect">
            <a:avLst/>
          </a:prstGeom>
          <a:noFill/>
        </p:spPr>
        <p:txBody>
          <a:bodyPr wrap="square" rtlCol="0">
            <a:spAutoFit/>
          </a:bodyPr>
          <a:lstStyle/>
          <a:p>
            <a:pPr algn="ctr"/>
            <a:r>
              <a:rPr lang="en-US" sz="2800" dirty="0"/>
              <a:t>First, we should examine an example where there is no upward pressure force being exerted…</a:t>
            </a:r>
            <a:endParaRPr lang="en-US" dirty="0"/>
          </a:p>
        </p:txBody>
      </p:sp>
      <p:sp>
        <p:nvSpPr>
          <p:cNvPr id="5" name="TextBox 4">
            <a:extLst>
              <a:ext uri="{FF2B5EF4-FFF2-40B4-BE49-F238E27FC236}">
                <a16:creationId xmlns:a16="http://schemas.microsoft.com/office/drawing/2014/main" id="{7102187D-3661-427D-BF80-5C5C4E1C2A42}"/>
              </a:ext>
            </a:extLst>
          </p:cNvPr>
          <p:cNvSpPr txBox="1"/>
          <p:nvPr/>
        </p:nvSpPr>
        <p:spPr>
          <a:xfrm>
            <a:off x="2135560" y="188641"/>
            <a:ext cx="7812868" cy="584775"/>
          </a:xfrm>
          <a:prstGeom prst="rect">
            <a:avLst/>
          </a:prstGeom>
          <a:noFill/>
        </p:spPr>
        <p:txBody>
          <a:bodyPr wrap="square" rtlCol="0">
            <a:spAutoFit/>
          </a:bodyPr>
          <a:lstStyle/>
          <a:p>
            <a:pPr algn="ctr"/>
            <a:r>
              <a:rPr lang="en-US" sz="3200" dirty="0"/>
              <a:t>Proving an Upward Force Exists</a:t>
            </a:r>
          </a:p>
        </p:txBody>
      </p:sp>
    </p:spTree>
    <p:extLst>
      <p:ext uri="{BB962C8B-B14F-4D97-AF65-F5344CB8AC3E}">
        <p14:creationId xmlns:p14="http://schemas.microsoft.com/office/powerpoint/2010/main" val="1266522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DD85962-46DB-4135-8DE3-92339C17C8E2}"/>
              </a:ext>
            </a:extLst>
          </p:cNvPr>
          <p:cNvSpPr>
            <a:spLocks noGrp="1"/>
          </p:cNvSpPr>
          <p:nvPr>
            <p:ph type="sldNum" sz="quarter" idx="12"/>
          </p:nvPr>
        </p:nvSpPr>
        <p:spPr/>
        <p:txBody>
          <a:bodyPr/>
          <a:lstStyle/>
          <a:p>
            <a:fld id="{71CEFCF1-D22E-42B2-9433-8C449261D627}" type="slidenum">
              <a:rPr lang="en-US" smtClean="0"/>
              <a:t>29</a:t>
            </a:fld>
            <a:endParaRPr lang="en-US"/>
          </a:p>
        </p:txBody>
      </p:sp>
      <p:sp>
        <p:nvSpPr>
          <p:cNvPr id="3" name="TextBox 2">
            <a:extLst>
              <a:ext uri="{FF2B5EF4-FFF2-40B4-BE49-F238E27FC236}">
                <a16:creationId xmlns:a16="http://schemas.microsoft.com/office/drawing/2014/main" id="{2FA72ACA-EA64-4D02-BEA9-99D7AEEFFCBF}"/>
              </a:ext>
            </a:extLst>
          </p:cNvPr>
          <p:cNvSpPr txBox="1"/>
          <p:nvPr/>
        </p:nvSpPr>
        <p:spPr>
          <a:xfrm>
            <a:off x="2135560" y="188641"/>
            <a:ext cx="7812868" cy="584775"/>
          </a:xfrm>
          <a:prstGeom prst="rect">
            <a:avLst/>
          </a:prstGeom>
          <a:noFill/>
        </p:spPr>
        <p:txBody>
          <a:bodyPr wrap="square" rtlCol="0">
            <a:spAutoFit/>
          </a:bodyPr>
          <a:lstStyle/>
          <a:p>
            <a:pPr algn="ctr"/>
            <a:r>
              <a:rPr lang="en-US" sz="3200" dirty="0"/>
              <a:t>Experimental Set-up</a:t>
            </a:r>
          </a:p>
        </p:txBody>
      </p:sp>
      <p:sp>
        <p:nvSpPr>
          <p:cNvPr id="4" name="Rectangle 3">
            <a:extLst>
              <a:ext uri="{FF2B5EF4-FFF2-40B4-BE49-F238E27FC236}">
                <a16:creationId xmlns:a16="http://schemas.microsoft.com/office/drawing/2014/main" id="{EC44799B-32E7-4FD8-819F-4BBB80675317}"/>
              </a:ext>
            </a:extLst>
          </p:cNvPr>
          <p:cNvSpPr/>
          <p:nvPr/>
        </p:nvSpPr>
        <p:spPr>
          <a:xfrm>
            <a:off x="3359696" y="2816932"/>
            <a:ext cx="612068"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2E5C0A19-1669-4F77-A64F-A23574C26C50}"/>
              </a:ext>
            </a:extLst>
          </p:cNvPr>
          <p:cNvSpPr/>
          <p:nvPr/>
        </p:nvSpPr>
        <p:spPr>
          <a:xfrm>
            <a:off x="8247533" y="2816932"/>
            <a:ext cx="612068"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D9438237-3837-42B2-9D45-52155DB18691}"/>
              </a:ext>
            </a:extLst>
          </p:cNvPr>
          <p:cNvSpPr/>
          <p:nvPr/>
        </p:nvSpPr>
        <p:spPr>
          <a:xfrm flipV="1">
            <a:off x="3107668" y="2735210"/>
            <a:ext cx="1152128" cy="4571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DDE2A3E6-5AD8-4B3E-951E-385ABA0A3489}"/>
              </a:ext>
            </a:extLst>
          </p:cNvPr>
          <p:cNvSpPr/>
          <p:nvPr/>
        </p:nvSpPr>
        <p:spPr>
          <a:xfrm flipV="1">
            <a:off x="7968208" y="2732911"/>
            <a:ext cx="1152128" cy="4571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E0046CC-84AF-4931-BC6F-E5034BED2971}"/>
              </a:ext>
            </a:extLst>
          </p:cNvPr>
          <p:cNvSpPr/>
          <p:nvPr/>
        </p:nvSpPr>
        <p:spPr>
          <a:xfrm flipV="1">
            <a:off x="2135560" y="3886924"/>
            <a:ext cx="7956884" cy="16842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E17DA5CB-76DC-4401-A51F-E3B0EAF3D4FF}"/>
              </a:ext>
            </a:extLst>
          </p:cNvPr>
          <p:cNvCxnSpPr>
            <a:cxnSpLocks/>
          </p:cNvCxnSpPr>
          <p:nvPr/>
        </p:nvCxnSpPr>
        <p:spPr>
          <a:xfrm>
            <a:off x="4331804" y="2755770"/>
            <a:ext cx="3528392" cy="0"/>
          </a:xfrm>
          <a:prstGeom prst="line">
            <a:avLst/>
          </a:prstGeom>
          <a:ln w="571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6CE4C780-783E-46CC-97FE-59DD9B22A7F1}"/>
              </a:ext>
            </a:extLst>
          </p:cNvPr>
          <p:cNvCxnSpPr/>
          <p:nvPr/>
        </p:nvCxnSpPr>
        <p:spPr>
          <a:xfrm>
            <a:off x="2711624" y="2636912"/>
            <a:ext cx="6768752" cy="0"/>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873BF2AD-5BE1-4D84-B7D0-1138EDFACD15}"/>
              </a:ext>
            </a:extLst>
          </p:cNvPr>
          <p:cNvSpPr txBox="1"/>
          <p:nvPr/>
        </p:nvSpPr>
        <p:spPr>
          <a:xfrm>
            <a:off x="3355293" y="4294340"/>
            <a:ext cx="1556879" cy="830997"/>
          </a:xfrm>
          <a:prstGeom prst="rect">
            <a:avLst/>
          </a:prstGeom>
          <a:noFill/>
        </p:spPr>
        <p:txBody>
          <a:bodyPr wrap="square" rtlCol="0">
            <a:spAutoFit/>
          </a:bodyPr>
          <a:lstStyle/>
          <a:p>
            <a:r>
              <a:rPr lang="en-US" sz="2400" dirty="0"/>
              <a:t>Cardboard Ring</a:t>
            </a:r>
          </a:p>
        </p:txBody>
      </p:sp>
      <p:cxnSp>
        <p:nvCxnSpPr>
          <p:cNvPr id="20" name="Straight Arrow Connector 19">
            <a:extLst>
              <a:ext uri="{FF2B5EF4-FFF2-40B4-BE49-F238E27FC236}">
                <a16:creationId xmlns:a16="http://schemas.microsoft.com/office/drawing/2014/main" id="{59E91189-3D23-4413-86DD-80679D0ED55F}"/>
              </a:ext>
            </a:extLst>
          </p:cNvPr>
          <p:cNvCxnSpPr>
            <a:stCxn id="18" idx="0"/>
          </p:cNvCxnSpPr>
          <p:nvPr/>
        </p:nvCxnSpPr>
        <p:spPr>
          <a:xfrm flipV="1">
            <a:off x="4133732" y="2816933"/>
            <a:ext cx="1134176" cy="1477407"/>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88A4F50B-4554-42A9-9F5D-F682AC85452C}"/>
              </a:ext>
            </a:extLst>
          </p:cNvPr>
          <p:cNvCxnSpPr>
            <a:cxnSpLocks/>
          </p:cNvCxnSpPr>
          <p:nvPr/>
        </p:nvCxnSpPr>
        <p:spPr>
          <a:xfrm flipH="1">
            <a:off x="8247534" y="1786669"/>
            <a:ext cx="580365" cy="790846"/>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73981995-E767-4C17-9D85-6CCCBF6CA3B8}"/>
              </a:ext>
            </a:extLst>
          </p:cNvPr>
          <p:cNvSpPr txBox="1"/>
          <p:nvPr/>
        </p:nvSpPr>
        <p:spPr>
          <a:xfrm>
            <a:off x="8859602" y="1326083"/>
            <a:ext cx="1556879" cy="830997"/>
          </a:xfrm>
          <a:prstGeom prst="rect">
            <a:avLst/>
          </a:prstGeom>
          <a:noFill/>
        </p:spPr>
        <p:txBody>
          <a:bodyPr wrap="square" rtlCol="0">
            <a:spAutoFit/>
          </a:bodyPr>
          <a:lstStyle/>
          <a:p>
            <a:r>
              <a:rPr lang="en-US" sz="2400" dirty="0"/>
              <a:t>Tissue Paper</a:t>
            </a:r>
          </a:p>
        </p:txBody>
      </p:sp>
      <p:sp>
        <p:nvSpPr>
          <p:cNvPr id="25" name="TextBox 24">
            <a:extLst>
              <a:ext uri="{FF2B5EF4-FFF2-40B4-BE49-F238E27FC236}">
                <a16:creationId xmlns:a16="http://schemas.microsoft.com/office/drawing/2014/main" id="{DAEA81D1-4C06-40FA-9A16-F4CEBD2A68D5}"/>
              </a:ext>
            </a:extLst>
          </p:cNvPr>
          <p:cNvSpPr txBox="1"/>
          <p:nvPr/>
        </p:nvSpPr>
        <p:spPr>
          <a:xfrm>
            <a:off x="7189768" y="4401109"/>
            <a:ext cx="1930568" cy="830997"/>
          </a:xfrm>
          <a:prstGeom prst="rect">
            <a:avLst/>
          </a:prstGeom>
          <a:noFill/>
        </p:spPr>
        <p:txBody>
          <a:bodyPr wrap="square" rtlCol="0">
            <a:spAutoFit/>
          </a:bodyPr>
          <a:lstStyle/>
          <a:p>
            <a:r>
              <a:rPr lang="en-US" sz="2400" dirty="0"/>
              <a:t>Support Block (4 </a:t>
            </a:r>
            <a:r>
              <a:rPr lang="en-US" sz="2400" dirty="0" err="1"/>
              <a:t>ea</a:t>
            </a:r>
            <a:r>
              <a:rPr lang="en-US" sz="2400" dirty="0"/>
              <a:t>)</a:t>
            </a:r>
          </a:p>
        </p:txBody>
      </p:sp>
      <p:sp>
        <p:nvSpPr>
          <p:cNvPr id="26" name="TextBox 25">
            <a:extLst>
              <a:ext uri="{FF2B5EF4-FFF2-40B4-BE49-F238E27FC236}">
                <a16:creationId xmlns:a16="http://schemas.microsoft.com/office/drawing/2014/main" id="{702A728B-4FB0-4B69-9516-868746BE78D2}"/>
              </a:ext>
            </a:extLst>
          </p:cNvPr>
          <p:cNvSpPr txBox="1"/>
          <p:nvPr/>
        </p:nvSpPr>
        <p:spPr>
          <a:xfrm>
            <a:off x="3481357" y="1474332"/>
            <a:ext cx="1556879" cy="461665"/>
          </a:xfrm>
          <a:prstGeom prst="rect">
            <a:avLst/>
          </a:prstGeom>
          <a:noFill/>
        </p:spPr>
        <p:txBody>
          <a:bodyPr wrap="square" rtlCol="0">
            <a:spAutoFit/>
          </a:bodyPr>
          <a:lstStyle/>
          <a:p>
            <a:r>
              <a:rPr lang="en-US" sz="2400" dirty="0"/>
              <a:t>Pennies</a:t>
            </a:r>
          </a:p>
        </p:txBody>
      </p:sp>
      <p:sp>
        <p:nvSpPr>
          <p:cNvPr id="27" name="Oval 26">
            <a:extLst>
              <a:ext uri="{FF2B5EF4-FFF2-40B4-BE49-F238E27FC236}">
                <a16:creationId xmlns:a16="http://schemas.microsoft.com/office/drawing/2014/main" id="{EBA85B01-951A-48BD-A47A-0145BE19F7CF}"/>
              </a:ext>
            </a:extLst>
          </p:cNvPr>
          <p:cNvSpPr/>
          <p:nvPr/>
        </p:nvSpPr>
        <p:spPr>
          <a:xfrm>
            <a:off x="5663952" y="2421218"/>
            <a:ext cx="1152128" cy="185996"/>
          </a:xfrm>
          <a:prstGeom prst="ellipse">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Arrow Connector 27">
            <a:extLst>
              <a:ext uri="{FF2B5EF4-FFF2-40B4-BE49-F238E27FC236}">
                <a16:creationId xmlns:a16="http://schemas.microsoft.com/office/drawing/2014/main" id="{B61497B6-A5D7-48CE-B669-34F7A2B606B1}"/>
              </a:ext>
            </a:extLst>
          </p:cNvPr>
          <p:cNvCxnSpPr>
            <a:cxnSpLocks/>
          </p:cNvCxnSpPr>
          <p:nvPr/>
        </p:nvCxnSpPr>
        <p:spPr>
          <a:xfrm>
            <a:off x="4700820" y="1806200"/>
            <a:ext cx="963132" cy="61501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09E19967-1C9F-4AB3-AE1D-203EC9FF4353}"/>
              </a:ext>
            </a:extLst>
          </p:cNvPr>
          <p:cNvCxnSpPr>
            <a:cxnSpLocks/>
          </p:cNvCxnSpPr>
          <p:nvPr/>
        </p:nvCxnSpPr>
        <p:spPr>
          <a:xfrm flipV="1">
            <a:off x="8096866" y="3408512"/>
            <a:ext cx="468053" cy="102963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2B6153D0-7B70-4C7B-A2D6-E1931368F065}"/>
              </a:ext>
            </a:extLst>
          </p:cNvPr>
          <p:cNvSpPr txBox="1"/>
          <p:nvPr/>
        </p:nvSpPr>
        <p:spPr>
          <a:xfrm>
            <a:off x="5429952" y="1207225"/>
            <a:ext cx="1890210" cy="707886"/>
          </a:xfrm>
          <a:prstGeom prst="rect">
            <a:avLst/>
          </a:prstGeom>
          <a:noFill/>
        </p:spPr>
        <p:txBody>
          <a:bodyPr wrap="square" rtlCol="0">
            <a:spAutoFit/>
          </a:bodyPr>
          <a:lstStyle/>
          <a:p>
            <a:pPr algn="ctr"/>
            <a:r>
              <a:rPr lang="en-US" sz="2000" dirty="0">
                <a:solidFill>
                  <a:srgbClr val="7030A0"/>
                </a:solidFill>
              </a:rPr>
              <a:t>Atmospheric Pressure</a:t>
            </a:r>
          </a:p>
        </p:txBody>
      </p:sp>
      <p:sp>
        <p:nvSpPr>
          <p:cNvPr id="33" name="TextBox 32">
            <a:extLst>
              <a:ext uri="{FF2B5EF4-FFF2-40B4-BE49-F238E27FC236}">
                <a16:creationId xmlns:a16="http://schemas.microsoft.com/office/drawing/2014/main" id="{9FFC23D6-075A-4DAA-84ED-E3C0A6E3D186}"/>
              </a:ext>
            </a:extLst>
          </p:cNvPr>
          <p:cNvSpPr txBox="1"/>
          <p:nvPr/>
        </p:nvSpPr>
        <p:spPr>
          <a:xfrm>
            <a:off x="5416769" y="3008136"/>
            <a:ext cx="1890210" cy="707886"/>
          </a:xfrm>
          <a:prstGeom prst="rect">
            <a:avLst/>
          </a:prstGeom>
          <a:noFill/>
        </p:spPr>
        <p:txBody>
          <a:bodyPr wrap="square" rtlCol="0">
            <a:spAutoFit/>
          </a:bodyPr>
          <a:lstStyle/>
          <a:p>
            <a:pPr algn="ctr"/>
            <a:r>
              <a:rPr lang="en-US" sz="2000" dirty="0">
                <a:solidFill>
                  <a:srgbClr val="7030A0"/>
                </a:solidFill>
              </a:rPr>
              <a:t>Atmospheric Pressure</a:t>
            </a:r>
          </a:p>
        </p:txBody>
      </p:sp>
      <p:sp>
        <p:nvSpPr>
          <p:cNvPr id="36" name="TextBox 35">
            <a:extLst>
              <a:ext uri="{FF2B5EF4-FFF2-40B4-BE49-F238E27FC236}">
                <a16:creationId xmlns:a16="http://schemas.microsoft.com/office/drawing/2014/main" id="{046BC582-0853-49FC-9741-08A24E72A292}"/>
              </a:ext>
            </a:extLst>
          </p:cNvPr>
          <p:cNvSpPr txBox="1"/>
          <p:nvPr/>
        </p:nvSpPr>
        <p:spPr>
          <a:xfrm>
            <a:off x="2711624" y="5373217"/>
            <a:ext cx="7380820" cy="954107"/>
          </a:xfrm>
          <a:prstGeom prst="rect">
            <a:avLst/>
          </a:prstGeom>
          <a:noFill/>
        </p:spPr>
        <p:txBody>
          <a:bodyPr wrap="square" rtlCol="0">
            <a:spAutoFit/>
          </a:bodyPr>
          <a:lstStyle/>
          <a:p>
            <a:r>
              <a:rPr lang="en-US" sz="2800" dirty="0"/>
              <a:t>We will place pennies on the tissue paper to see if they can be supported.</a:t>
            </a:r>
          </a:p>
        </p:txBody>
      </p:sp>
    </p:spTree>
    <p:extLst>
      <p:ext uri="{BB962C8B-B14F-4D97-AF65-F5344CB8AC3E}">
        <p14:creationId xmlns:p14="http://schemas.microsoft.com/office/powerpoint/2010/main" val="111234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AE0D75D-2AB1-44C2-BB1D-D8B4911343B5}"/>
              </a:ext>
            </a:extLst>
          </p:cNvPr>
          <p:cNvSpPr>
            <a:spLocks noGrp="1"/>
          </p:cNvSpPr>
          <p:nvPr>
            <p:ph type="sldNum" sz="quarter" idx="12"/>
          </p:nvPr>
        </p:nvSpPr>
        <p:spPr/>
        <p:txBody>
          <a:bodyPr/>
          <a:lstStyle/>
          <a:p>
            <a:fld id="{71CEFCF1-D22E-42B2-9433-8C449261D627}" type="slidenum">
              <a:rPr lang="en-US" smtClean="0"/>
              <a:t>3</a:t>
            </a:fld>
            <a:endParaRPr lang="en-US"/>
          </a:p>
        </p:txBody>
      </p:sp>
      <p:sp>
        <p:nvSpPr>
          <p:cNvPr id="3" name="TextBox 2">
            <a:extLst>
              <a:ext uri="{FF2B5EF4-FFF2-40B4-BE49-F238E27FC236}">
                <a16:creationId xmlns:a16="http://schemas.microsoft.com/office/drawing/2014/main" id="{B81B7A5D-F020-4AC7-BC4E-7C5E37147AB4}"/>
              </a:ext>
            </a:extLst>
          </p:cNvPr>
          <p:cNvSpPr txBox="1"/>
          <p:nvPr/>
        </p:nvSpPr>
        <p:spPr>
          <a:xfrm>
            <a:off x="3158218" y="156650"/>
            <a:ext cx="5976664" cy="646331"/>
          </a:xfrm>
          <a:prstGeom prst="rect">
            <a:avLst/>
          </a:prstGeom>
          <a:noFill/>
        </p:spPr>
        <p:txBody>
          <a:bodyPr wrap="square" rtlCol="0">
            <a:spAutoFit/>
          </a:bodyPr>
          <a:lstStyle/>
          <a:p>
            <a:pPr algn="ctr"/>
            <a:r>
              <a:rPr lang="en-US" sz="3600" dirty="0"/>
              <a:t>The Atmosphere</a:t>
            </a:r>
          </a:p>
        </p:txBody>
      </p:sp>
      <p:sp>
        <p:nvSpPr>
          <p:cNvPr id="4" name="TextBox 3">
            <a:extLst>
              <a:ext uri="{FF2B5EF4-FFF2-40B4-BE49-F238E27FC236}">
                <a16:creationId xmlns:a16="http://schemas.microsoft.com/office/drawing/2014/main" id="{7162B300-04A3-4266-BF63-299B3B434D27}"/>
              </a:ext>
            </a:extLst>
          </p:cNvPr>
          <p:cNvSpPr txBox="1"/>
          <p:nvPr/>
        </p:nvSpPr>
        <p:spPr>
          <a:xfrm>
            <a:off x="892995" y="1371846"/>
            <a:ext cx="5976663" cy="4524315"/>
          </a:xfrm>
          <a:prstGeom prst="rect">
            <a:avLst/>
          </a:prstGeom>
          <a:noFill/>
        </p:spPr>
        <p:txBody>
          <a:bodyPr wrap="square" rtlCol="0">
            <a:spAutoFit/>
          </a:bodyPr>
          <a:lstStyle/>
          <a:p>
            <a:r>
              <a:rPr lang="en-US" sz="2400" dirty="0"/>
              <a:t>The atmosphere is composed of gas molecules.  These molecules have mass, and they are acted upon by gravity.</a:t>
            </a:r>
          </a:p>
          <a:p>
            <a:endParaRPr lang="en-US" sz="2400" dirty="0"/>
          </a:p>
          <a:p>
            <a:r>
              <a:rPr lang="en-US" sz="2400" dirty="0"/>
              <a:t>The more molecules stacked above you, the higher the pressure you experience.</a:t>
            </a:r>
          </a:p>
          <a:p>
            <a:endParaRPr lang="en-US" sz="2400" dirty="0"/>
          </a:p>
          <a:p>
            <a:r>
              <a:rPr lang="en-US" sz="2400" dirty="0"/>
              <a:t>This is somewhat analogous to a stack of bricks.  When you stack them up one on top of the other on a scale, the weight displayed on the scale increases. (</a:t>
            </a:r>
            <a:r>
              <a:rPr lang="en-US" sz="2400" i="1" dirty="0">
                <a:solidFill>
                  <a:srgbClr val="FF0000"/>
                </a:solidFill>
              </a:rPr>
              <a:t>Why isn’t this a perfect analogy?</a:t>
            </a:r>
            <a:r>
              <a:rPr lang="en-US" sz="2400" dirty="0"/>
              <a:t>) </a:t>
            </a:r>
          </a:p>
        </p:txBody>
      </p:sp>
      <p:grpSp>
        <p:nvGrpSpPr>
          <p:cNvPr id="113" name="Group 112">
            <a:extLst>
              <a:ext uri="{FF2B5EF4-FFF2-40B4-BE49-F238E27FC236}">
                <a16:creationId xmlns:a16="http://schemas.microsoft.com/office/drawing/2014/main" id="{B853862D-7678-48C5-A8EA-0B8403076CE8}"/>
              </a:ext>
            </a:extLst>
          </p:cNvPr>
          <p:cNvGrpSpPr/>
          <p:nvPr/>
        </p:nvGrpSpPr>
        <p:grpSpPr>
          <a:xfrm>
            <a:off x="7392144" y="1185732"/>
            <a:ext cx="2952328" cy="5303608"/>
            <a:chOff x="5868144" y="1185732"/>
            <a:chExt cx="2952328" cy="5303608"/>
          </a:xfrm>
        </p:grpSpPr>
        <p:grpSp>
          <p:nvGrpSpPr>
            <p:cNvPr id="112" name="Group 111">
              <a:extLst>
                <a:ext uri="{FF2B5EF4-FFF2-40B4-BE49-F238E27FC236}">
                  <a16:creationId xmlns:a16="http://schemas.microsoft.com/office/drawing/2014/main" id="{1050BC54-A0AF-450D-8DE1-BDE96264BAB4}"/>
                </a:ext>
              </a:extLst>
            </p:cNvPr>
            <p:cNvGrpSpPr/>
            <p:nvPr/>
          </p:nvGrpSpPr>
          <p:grpSpPr>
            <a:xfrm>
              <a:off x="5868144" y="1185732"/>
              <a:ext cx="214310" cy="4860540"/>
              <a:chOff x="5868144" y="1185732"/>
              <a:chExt cx="214310" cy="4860540"/>
            </a:xfrm>
          </p:grpSpPr>
          <p:grpSp>
            <p:nvGrpSpPr>
              <p:cNvPr id="8" name="Group 7">
                <a:extLst>
                  <a:ext uri="{FF2B5EF4-FFF2-40B4-BE49-F238E27FC236}">
                    <a16:creationId xmlns:a16="http://schemas.microsoft.com/office/drawing/2014/main" id="{65BBFB3C-5A0B-4BB5-BE68-FE0A13BD91A9}"/>
                  </a:ext>
                </a:extLst>
              </p:cNvPr>
              <p:cNvGrpSpPr/>
              <p:nvPr/>
            </p:nvGrpSpPr>
            <p:grpSpPr>
              <a:xfrm>
                <a:off x="5868144" y="1509768"/>
                <a:ext cx="214310" cy="324036"/>
                <a:chOff x="5760132" y="1448780"/>
                <a:chExt cx="180020" cy="324036"/>
              </a:xfrm>
            </p:grpSpPr>
            <p:sp>
              <p:nvSpPr>
                <p:cNvPr id="36" name="Oval 35">
                  <a:extLst>
                    <a:ext uri="{FF2B5EF4-FFF2-40B4-BE49-F238E27FC236}">
                      <a16:creationId xmlns:a16="http://schemas.microsoft.com/office/drawing/2014/main" id="{51268AAE-3162-4F21-95B9-3BD2612A141F}"/>
                    </a:ext>
                  </a:extLst>
                </p:cNvPr>
                <p:cNvSpPr/>
                <p:nvPr/>
              </p:nvSpPr>
              <p:spPr>
                <a:xfrm>
                  <a:off x="5760132" y="1448780"/>
                  <a:ext cx="180020" cy="18002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Arrow Connector 36">
                  <a:extLst>
                    <a:ext uri="{FF2B5EF4-FFF2-40B4-BE49-F238E27FC236}">
                      <a16:creationId xmlns:a16="http://schemas.microsoft.com/office/drawing/2014/main" id="{E79DF2C7-BFC0-4C61-BB41-646783ED08D1}"/>
                    </a:ext>
                  </a:extLst>
                </p:cNvPr>
                <p:cNvCxnSpPr/>
                <p:nvPr/>
              </p:nvCxnSpPr>
              <p:spPr>
                <a:xfrm>
                  <a:off x="5850142" y="1556792"/>
                  <a:ext cx="0" cy="21602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grpSp>
            <p:nvGrpSpPr>
              <p:cNvPr id="9" name="Group 8">
                <a:extLst>
                  <a:ext uri="{FF2B5EF4-FFF2-40B4-BE49-F238E27FC236}">
                    <a16:creationId xmlns:a16="http://schemas.microsoft.com/office/drawing/2014/main" id="{56763D5B-9FE2-462A-AC77-B39540F2807C}"/>
                  </a:ext>
                </a:extLst>
              </p:cNvPr>
              <p:cNvGrpSpPr/>
              <p:nvPr/>
            </p:nvGrpSpPr>
            <p:grpSpPr>
              <a:xfrm>
                <a:off x="5868144" y="1185732"/>
                <a:ext cx="214310" cy="324036"/>
                <a:chOff x="5760132" y="1448780"/>
                <a:chExt cx="180020" cy="324036"/>
              </a:xfrm>
            </p:grpSpPr>
            <p:sp>
              <p:nvSpPr>
                <p:cNvPr id="34" name="Oval 33">
                  <a:extLst>
                    <a:ext uri="{FF2B5EF4-FFF2-40B4-BE49-F238E27FC236}">
                      <a16:creationId xmlns:a16="http://schemas.microsoft.com/office/drawing/2014/main" id="{7E507DE6-D34A-46CB-9709-922CDB850B90}"/>
                    </a:ext>
                  </a:extLst>
                </p:cNvPr>
                <p:cNvSpPr/>
                <p:nvPr/>
              </p:nvSpPr>
              <p:spPr>
                <a:xfrm>
                  <a:off x="5760132" y="1448780"/>
                  <a:ext cx="180020" cy="18002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Arrow Connector 34">
                  <a:extLst>
                    <a:ext uri="{FF2B5EF4-FFF2-40B4-BE49-F238E27FC236}">
                      <a16:creationId xmlns:a16="http://schemas.microsoft.com/office/drawing/2014/main" id="{58677276-13C8-4725-8E14-F83A8785C299}"/>
                    </a:ext>
                  </a:extLst>
                </p:cNvPr>
                <p:cNvCxnSpPr/>
                <p:nvPr/>
              </p:nvCxnSpPr>
              <p:spPr>
                <a:xfrm>
                  <a:off x="5850142" y="1556792"/>
                  <a:ext cx="0" cy="21602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grpSp>
            <p:nvGrpSpPr>
              <p:cNvPr id="10" name="Group 9">
                <a:extLst>
                  <a:ext uri="{FF2B5EF4-FFF2-40B4-BE49-F238E27FC236}">
                    <a16:creationId xmlns:a16="http://schemas.microsoft.com/office/drawing/2014/main" id="{694D92B9-1164-468D-A117-F7466F26736F}"/>
                  </a:ext>
                </a:extLst>
              </p:cNvPr>
              <p:cNvGrpSpPr/>
              <p:nvPr/>
            </p:nvGrpSpPr>
            <p:grpSpPr>
              <a:xfrm>
                <a:off x="5868144" y="1833804"/>
                <a:ext cx="214310" cy="324036"/>
                <a:chOff x="5760132" y="1448780"/>
                <a:chExt cx="180020" cy="324036"/>
              </a:xfrm>
            </p:grpSpPr>
            <p:sp>
              <p:nvSpPr>
                <p:cNvPr id="32" name="Oval 31">
                  <a:extLst>
                    <a:ext uri="{FF2B5EF4-FFF2-40B4-BE49-F238E27FC236}">
                      <a16:creationId xmlns:a16="http://schemas.microsoft.com/office/drawing/2014/main" id="{944BB890-9CFE-4CB0-BFA8-BA5B553DF737}"/>
                    </a:ext>
                  </a:extLst>
                </p:cNvPr>
                <p:cNvSpPr/>
                <p:nvPr/>
              </p:nvSpPr>
              <p:spPr>
                <a:xfrm>
                  <a:off x="5760132" y="1448780"/>
                  <a:ext cx="180020" cy="18002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Arrow Connector 32">
                  <a:extLst>
                    <a:ext uri="{FF2B5EF4-FFF2-40B4-BE49-F238E27FC236}">
                      <a16:creationId xmlns:a16="http://schemas.microsoft.com/office/drawing/2014/main" id="{15120BA8-922A-4A7F-9547-EF0C0419DBCA}"/>
                    </a:ext>
                  </a:extLst>
                </p:cNvPr>
                <p:cNvCxnSpPr/>
                <p:nvPr/>
              </p:nvCxnSpPr>
              <p:spPr>
                <a:xfrm>
                  <a:off x="5850142" y="1556792"/>
                  <a:ext cx="0" cy="21602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grpSp>
            <p:nvGrpSpPr>
              <p:cNvPr id="11" name="Group 10">
                <a:extLst>
                  <a:ext uri="{FF2B5EF4-FFF2-40B4-BE49-F238E27FC236}">
                    <a16:creationId xmlns:a16="http://schemas.microsoft.com/office/drawing/2014/main" id="{77929A39-C438-4F22-AAA5-2240EFB54217}"/>
                  </a:ext>
                </a:extLst>
              </p:cNvPr>
              <p:cNvGrpSpPr/>
              <p:nvPr/>
            </p:nvGrpSpPr>
            <p:grpSpPr>
              <a:xfrm>
                <a:off x="5868144" y="2157840"/>
                <a:ext cx="214310" cy="324036"/>
                <a:chOff x="5760132" y="1448780"/>
                <a:chExt cx="180020" cy="324036"/>
              </a:xfrm>
            </p:grpSpPr>
            <p:sp>
              <p:nvSpPr>
                <p:cNvPr id="30" name="Oval 29">
                  <a:extLst>
                    <a:ext uri="{FF2B5EF4-FFF2-40B4-BE49-F238E27FC236}">
                      <a16:creationId xmlns:a16="http://schemas.microsoft.com/office/drawing/2014/main" id="{78295D87-6CDB-40FB-848E-19AD30BF5242}"/>
                    </a:ext>
                  </a:extLst>
                </p:cNvPr>
                <p:cNvSpPr/>
                <p:nvPr/>
              </p:nvSpPr>
              <p:spPr>
                <a:xfrm>
                  <a:off x="5760132" y="1448780"/>
                  <a:ext cx="180020" cy="18002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Arrow Connector 30">
                  <a:extLst>
                    <a:ext uri="{FF2B5EF4-FFF2-40B4-BE49-F238E27FC236}">
                      <a16:creationId xmlns:a16="http://schemas.microsoft.com/office/drawing/2014/main" id="{50DB22A6-352E-44B8-BA28-7D4A282C1DAE}"/>
                    </a:ext>
                  </a:extLst>
                </p:cNvPr>
                <p:cNvCxnSpPr/>
                <p:nvPr/>
              </p:nvCxnSpPr>
              <p:spPr>
                <a:xfrm>
                  <a:off x="5850142" y="1556792"/>
                  <a:ext cx="0" cy="21602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grpSp>
            <p:nvGrpSpPr>
              <p:cNvPr id="12" name="Group 11">
                <a:extLst>
                  <a:ext uri="{FF2B5EF4-FFF2-40B4-BE49-F238E27FC236}">
                    <a16:creationId xmlns:a16="http://schemas.microsoft.com/office/drawing/2014/main" id="{5CCC0C5B-8447-4ECA-B170-7EB588535A2F}"/>
                  </a:ext>
                </a:extLst>
              </p:cNvPr>
              <p:cNvGrpSpPr/>
              <p:nvPr/>
            </p:nvGrpSpPr>
            <p:grpSpPr>
              <a:xfrm>
                <a:off x="5868144" y="2805912"/>
                <a:ext cx="214310" cy="324036"/>
                <a:chOff x="5760132" y="1448780"/>
                <a:chExt cx="180020" cy="324036"/>
              </a:xfrm>
            </p:grpSpPr>
            <p:sp>
              <p:nvSpPr>
                <p:cNvPr id="28" name="Oval 27">
                  <a:extLst>
                    <a:ext uri="{FF2B5EF4-FFF2-40B4-BE49-F238E27FC236}">
                      <a16:creationId xmlns:a16="http://schemas.microsoft.com/office/drawing/2014/main" id="{89B7B492-4537-47CA-8DE5-1361CE9E75D9}"/>
                    </a:ext>
                  </a:extLst>
                </p:cNvPr>
                <p:cNvSpPr/>
                <p:nvPr/>
              </p:nvSpPr>
              <p:spPr>
                <a:xfrm>
                  <a:off x="5760132" y="1448780"/>
                  <a:ext cx="180020" cy="18002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Arrow Connector 28">
                  <a:extLst>
                    <a:ext uri="{FF2B5EF4-FFF2-40B4-BE49-F238E27FC236}">
                      <a16:creationId xmlns:a16="http://schemas.microsoft.com/office/drawing/2014/main" id="{A58D0AE8-169E-4C0C-A63B-E5399FD55AB6}"/>
                    </a:ext>
                  </a:extLst>
                </p:cNvPr>
                <p:cNvCxnSpPr/>
                <p:nvPr/>
              </p:nvCxnSpPr>
              <p:spPr>
                <a:xfrm>
                  <a:off x="5850142" y="1556792"/>
                  <a:ext cx="0" cy="21602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grpSp>
            <p:nvGrpSpPr>
              <p:cNvPr id="13" name="Group 12">
                <a:extLst>
                  <a:ext uri="{FF2B5EF4-FFF2-40B4-BE49-F238E27FC236}">
                    <a16:creationId xmlns:a16="http://schemas.microsoft.com/office/drawing/2014/main" id="{1BF14E6E-91B5-4AA4-B4BD-841CDFBF5E51}"/>
                  </a:ext>
                </a:extLst>
              </p:cNvPr>
              <p:cNvGrpSpPr/>
              <p:nvPr/>
            </p:nvGrpSpPr>
            <p:grpSpPr>
              <a:xfrm>
                <a:off x="5868144" y="2481876"/>
                <a:ext cx="214310" cy="324036"/>
                <a:chOff x="5760132" y="1448780"/>
                <a:chExt cx="180020" cy="324036"/>
              </a:xfrm>
            </p:grpSpPr>
            <p:sp>
              <p:nvSpPr>
                <p:cNvPr id="26" name="Oval 25">
                  <a:extLst>
                    <a:ext uri="{FF2B5EF4-FFF2-40B4-BE49-F238E27FC236}">
                      <a16:creationId xmlns:a16="http://schemas.microsoft.com/office/drawing/2014/main" id="{BF1EA0C8-6590-4996-83FD-0EEE0BF8C32B}"/>
                    </a:ext>
                  </a:extLst>
                </p:cNvPr>
                <p:cNvSpPr/>
                <p:nvPr/>
              </p:nvSpPr>
              <p:spPr>
                <a:xfrm>
                  <a:off x="5760132" y="1448780"/>
                  <a:ext cx="180020" cy="18002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Arrow Connector 26">
                  <a:extLst>
                    <a:ext uri="{FF2B5EF4-FFF2-40B4-BE49-F238E27FC236}">
                      <a16:creationId xmlns:a16="http://schemas.microsoft.com/office/drawing/2014/main" id="{C736657E-C80F-4230-80F4-99E3297DC143}"/>
                    </a:ext>
                  </a:extLst>
                </p:cNvPr>
                <p:cNvCxnSpPr/>
                <p:nvPr/>
              </p:nvCxnSpPr>
              <p:spPr>
                <a:xfrm>
                  <a:off x="5850142" y="1556792"/>
                  <a:ext cx="0" cy="21602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grpSp>
            <p:nvGrpSpPr>
              <p:cNvPr id="14" name="Group 13">
                <a:extLst>
                  <a:ext uri="{FF2B5EF4-FFF2-40B4-BE49-F238E27FC236}">
                    <a16:creationId xmlns:a16="http://schemas.microsoft.com/office/drawing/2014/main" id="{9E0A6E5F-36AA-40FC-BF97-CC79D4FF1DE9}"/>
                  </a:ext>
                </a:extLst>
              </p:cNvPr>
              <p:cNvGrpSpPr/>
              <p:nvPr/>
            </p:nvGrpSpPr>
            <p:grpSpPr>
              <a:xfrm>
                <a:off x="5868144" y="3129948"/>
                <a:ext cx="214310" cy="324036"/>
                <a:chOff x="5760132" y="1448780"/>
                <a:chExt cx="180020" cy="324036"/>
              </a:xfrm>
            </p:grpSpPr>
            <p:sp>
              <p:nvSpPr>
                <p:cNvPr id="24" name="Oval 23">
                  <a:extLst>
                    <a:ext uri="{FF2B5EF4-FFF2-40B4-BE49-F238E27FC236}">
                      <a16:creationId xmlns:a16="http://schemas.microsoft.com/office/drawing/2014/main" id="{77FEED96-EBFA-49CD-A4B4-8426D10315B2}"/>
                    </a:ext>
                  </a:extLst>
                </p:cNvPr>
                <p:cNvSpPr/>
                <p:nvPr/>
              </p:nvSpPr>
              <p:spPr>
                <a:xfrm>
                  <a:off x="5760132" y="1448780"/>
                  <a:ext cx="180020" cy="18002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Arrow Connector 24">
                  <a:extLst>
                    <a:ext uri="{FF2B5EF4-FFF2-40B4-BE49-F238E27FC236}">
                      <a16:creationId xmlns:a16="http://schemas.microsoft.com/office/drawing/2014/main" id="{9DD6D195-D231-4986-B7D0-4500A16549BD}"/>
                    </a:ext>
                  </a:extLst>
                </p:cNvPr>
                <p:cNvCxnSpPr/>
                <p:nvPr/>
              </p:nvCxnSpPr>
              <p:spPr>
                <a:xfrm>
                  <a:off x="5850142" y="1556792"/>
                  <a:ext cx="0" cy="21602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grpSp>
            <p:nvGrpSpPr>
              <p:cNvPr id="15" name="Group 14">
                <a:extLst>
                  <a:ext uri="{FF2B5EF4-FFF2-40B4-BE49-F238E27FC236}">
                    <a16:creationId xmlns:a16="http://schemas.microsoft.com/office/drawing/2014/main" id="{8324FD1C-59F6-4F6E-9998-E747C58A02CA}"/>
                  </a:ext>
                </a:extLst>
              </p:cNvPr>
              <p:cNvGrpSpPr/>
              <p:nvPr/>
            </p:nvGrpSpPr>
            <p:grpSpPr>
              <a:xfrm>
                <a:off x="5868144" y="3453984"/>
                <a:ext cx="214310" cy="324036"/>
                <a:chOff x="5760132" y="1448780"/>
                <a:chExt cx="180020" cy="324036"/>
              </a:xfrm>
            </p:grpSpPr>
            <p:sp>
              <p:nvSpPr>
                <p:cNvPr id="22" name="Oval 21">
                  <a:extLst>
                    <a:ext uri="{FF2B5EF4-FFF2-40B4-BE49-F238E27FC236}">
                      <a16:creationId xmlns:a16="http://schemas.microsoft.com/office/drawing/2014/main" id="{8C61430A-553D-4702-8C78-BF1D69FB8BF8}"/>
                    </a:ext>
                  </a:extLst>
                </p:cNvPr>
                <p:cNvSpPr/>
                <p:nvPr/>
              </p:nvSpPr>
              <p:spPr>
                <a:xfrm>
                  <a:off x="5760132" y="1448780"/>
                  <a:ext cx="180020" cy="18002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a:extLst>
                    <a:ext uri="{FF2B5EF4-FFF2-40B4-BE49-F238E27FC236}">
                      <a16:creationId xmlns:a16="http://schemas.microsoft.com/office/drawing/2014/main" id="{2CBF410E-16B3-4FB1-9B06-D1B71BBE42AB}"/>
                    </a:ext>
                  </a:extLst>
                </p:cNvPr>
                <p:cNvCxnSpPr/>
                <p:nvPr/>
              </p:nvCxnSpPr>
              <p:spPr>
                <a:xfrm>
                  <a:off x="5850142" y="1556792"/>
                  <a:ext cx="0" cy="21602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grpSp>
            <p:nvGrpSpPr>
              <p:cNvPr id="16" name="Group 15">
                <a:extLst>
                  <a:ext uri="{FF2B5EF4-FFF2-40B4-BE49-F238E27FC236}">
                    <a16:creationId xmlns:a16="http://schemas.microsoft.com/office/drawing/2014/main" id="{38671D9A-C58A-4E08-87D3-51CE3A9F81BE}"/>
                  </a:ext>
                </a:extLst>
              </p:cNvPr>
              <p:cNvGrpSpPr/>
              <p:nvPr/>
            </p:nvGrpSpPr>
            <p:grpSpPr>
              <a:xfrm>
                <a:off x="5868144" y="4102056"/>
                <a:ext cx="214310" cy="324036"/>
                <a:chOff x="5760132" y="1448780"/>
                <a:chExt cx="180020" cy="324036"/>
              </a:xfrm>
            </p:grpSpPr>
            <p:sp>
              <p:nvSpPr>
                <p:cNvPr id="20" name="Oval 19">
                  <a:extLst>
                    <a:ext uri="{FF2B5EF4-FFF2-40B4-BE49-F238E27FC236}">
                      <a16:creationId xmlns:a16="http://schemas.microsoft.com/office/drawing/2014/main" id="{B95309DB-495D-4E09-AF53-AE421A38DDFC}"/>
                    </a:ext>
                  </a:extLst>
                </p:cNvPr>
                <p:cNvSpPr/>
                <p:nvPr/>
              </p:nvSpPr>
              <p:spPr>
                <a:xfrm>
                  <a:off x="5760132" y="1448780"/>
                  <a:ext cx="180020" cy="18002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a:extLst>
                    <a:ext uri="{FF2B5EF4-FFF2-40B4-BE49-F238E27FC236}">
                      <a16:creationId xmlns:a16="http://schemas.microsoft.com/office/drawing/2014/main" id="{D755001D-287D-465C-A32D-EA43BC935958}"/>
                    </a:ext>
                  </a:extLst>
                </p:cNvPr>
                <p:cNvCxnSpPr/>
                <p:nvPr/>
              </p:nvCxnSpPr>
              <p:spPr>
                <a:xfrm>
                  <a:off x="5850142" y="1556792"/>
                  <a:ext cx="0" cy="21602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grpSp>
            <p:nvGrpSpPr>
              <p:cNvPr id="17" name="Group 16">
                <a:extLst>
                  <a:ext uri="{FF2B5EF4-FFF2-40B4-BE49-F238E27FC236}">
                    <a16:creationId xmlns:a16="http://schemas.microsoft.com/office/drawing/2014/main" id="{9A6DBB7E-F145-40D3-9927-DF24897B2DF5}"/>
                  </a:ext>
                </a:extLst>
              </p:cNvPr>
              <p:cNvGrpSpPr/>
              <p:nvPr/>
            </p:nvGrpSpPr>
            <p:grpSpPr>
              <a:xfrm>
                <a:off x="5868144" y="3778020"/>
                <a:ext cx="214310" cy="324036"/>
                <a:chOff x="5760132" y="1448780"/>
                <a:chExt cx="180020" cy="324036"/>
              </a:xfrm>
            </p:grpSpPr>
            <p:sp>
              <p:nvSpPr>
                <p:cNvPr id="18" name="Oval 17">
                  <a:extLst>
                    <a:ext uri="{FF2B5EF4-FFF2-40B4-BE49-F238E27FC236}">
                      <a16:creationId xmlns:a16="http://schemas.microsoft.com/office/drawing/2014/main" id="{788393B1-4470-4C87-891C-7B81C156B38D}"/>
                    </a:ext>
                  </a:extLst>
                </p:cNvPr>
                <p:cNvSpPr/>
                <p:nvPr/>
              </p:nvSpPr>
              <p:spPr>
                <a:xfrm>
                  <a:off x="5760132" y="1448780"/>
                  <a:ext cx="180020" cy="18002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Arrow Connector 18">
                  <a:extLst>
                    <a:ext uri="{FF2B5EF4-FFF2-40B4-BE49-F238E27FC236}">
                      <a16:creationId xmlns:a16="http://schemas.microsoft.com/office/drawing/2014/main" id="{B93D08DC-6907-4D3F-AAC0-6FA67822C1D1}"/>
                    </a:ext>
                  </a:extLst>
                </p:cNvPr>
                <p:cNvCxnSpPr/>
                <p:nvPr/>
              </p:nvCxnSpPr>
              <p:spPr>
                <a:xfrm>
                  <a:off x="5850142" y="1556792"/>
                  <a:ext cx="0" cy="21602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94FFA279-B22C-4A20-9C98-E3DA013C9DDB}"/>
                  </a:ext>
                </a:extLst>
              </p:cNvPr>
              <p:cNvGrpSpPr/>
              <p:nvPr/>
            </p:nvGrpSpPr>
            <p:grpSpPr>
              <a:xfrm>
                <a:off x="5868144" y="4426092"/>
                <a:ext cx="214310" cy="324036"/>
                <a:chOff x="5760132" y="1448780"/>
                <a:chExt cx="180020" cy="324036"/>
              </a:xfrm>
            </p:grpSpPr>
            <p:sp>
              <p:nvSpPr>
                <p:cNvPr id="39" name="Oval 38">
                  <a:extLst>
                    <a:ext uri="{FF2B5EF4-FFF2-40B4-BE49-F238E27FC236}">
                      <a16:creationId xmlns:a16="http://schemas.microsoft.com/office/drawing/2014/main" id="{921B4093-0C2D-4350-83F4-CFD6FBDE77C2}"/>
                    </a:ext>
                  </a:extLst>
                </p:cNvPr>
                <p:cNvSpPr/>
                <p:nvPr/>
              </p:nvSpPr>
              <p:spPr>
                <a:xfrm>
                  <a:off x="5760132" y="1448780"/>
                  <a:ext cx="180020" cy="18002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Arrow Connector 39">
                  <a:extLst>
                    <a:ext uri="{FF2B5EF4-FFF2-40B4-BE49-F238E27FC236}">
                      <a16:creationId xmlns:a16="http://schemas.microsoft.com/office/drawing/2014/main" id="{6788F12B-A638-4459-9366-E9C055C1A506}"/>
                    </a:ext>
                  </a:extLst>
                </p:cNvPr>
                <p:cNvCxnSpPr/>
                <p:nvPr/>
              </p:nvCxnSpPr>
              <p:spPr>
                <a:xfrm>
                  <a:off x="5850142" y="1556792"/>
                  <a:ext cx="0" cy="21602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grpSp>
            <p:nvGrpSpPr>
              <p:cNvPr id="41" name="Group 40">
                <a:extLst>
                  <a:ext uri="{FF2B5EF4-FFF2-40B4-BE49-F238E27FC236}">
                    <a16:creationId xmlns:a16="http://schemas.microsoft.com/office/drawing/2014/main" id="{FA4F66C5-EA5A-4E82-BC08-91FF2966EF16}"/>
                  </a:ext>
                </a:extLst>
              </p:cNvPr>
              <p:cNvGrpSpPr/>
              <p:nvPr/>
            </p:nvGrpSpPr>
            <p:grpSpPr>
              <a:xfrm>
                <a:off x="5868144" y="4750128"/>
                <a:ext cx="214310" cy="324036"/>
                <a:chOff x="5760132" y="1448780"/>
                <a:chExt cx="180020" cy="324036"/>
              </a:xfrm>
            </p:grpSpPr>
            <p:sp>
              <p:nvSpPr>
                <p:cNvPr id="42" name="Oval 41">
                  <a:extLst>
                    <a:ext uri="{FF2B5EF4-FFF2-40B4-BE49-F238E27FC236}">
                      <a16:creationId xmlns:a16="http://schemas.microsoft.com/office/drawing/2014/main" id="{52DABD76-83C6-4F99-AEF9-8145C65D9973}"/>
                    </a:ext>
                  </a:extLst>
                </p:cNvPr>
                <p:cNvSpPr/>
                <p:nvPr/>
              </p:nvSpPr>
              <p:spPr>
                <a:xfrm>
                  <a:off x="5760132" y="1448780"/>
                  <a:ext cx="180020" cy="18002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Straight Arrow Connector 42">
                  <a:extLst>
                    <a:ext uri="{FF2B5EF4-FFF2-40B4-BE49-F238E27FC236}">
                      <a16:creationId xmlns:a16="http://schemas.microsoft.com/office/drawing/2014/main" id="{3331BB1E-A06B-4B3D-8FF7-87B331B62609}"/>
                    </a:ext>
                  </a:extLst>
                </p:cNvPr>
                <p:cNvCxnSpPr/>
                <p:nvPr/>
              </p:nvCxnSpPr>
              <p:spPr>
                <a:xfrm>
                  <a:off x="5850142" y="1556792"/>
                  <a:ext cx="0" cy="21602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grpSp>
            <p:nvGrpSpPr>
              <p:cNvPr id="44" name="Group 43">
                <a:extLst>
                  <a:ext uri="{FF2B5EF4-FFF2-40B4-BE49-F238E27FC236}">
                    <a16:creationId xmlns:a16="http://schemas.microsoft.com/office/drawing/2014/main" id="{1FAF843F-F510-43E2-A261-EC89A33AEBF1}"/>
                  </a:ext>
                </a:extLst>
              </p:cNvPr>
              <p:cNvGrpSpPr/>
              <p:nvPr/>
            </p:nvGrpSpPr>
            <p:grpSpPr>
              <a:xfrm>
                <a:off x="5868144" y="5074164"/>
                <a:ext cx="214310" cy="324036"/>
                <a:chOff x="5760132" y="1448780"/>
                <a:chExt cx="180020" cy="324036"/>
              </a:xfrm>
            </p:grpSpPr>
            <p:sp>
              <p:nvSpPr>
                <p:cNvPr id="45" name="Oval 44">
                  <a:extLst>
                    <a:ext uri="{FF2B5EF4-FFF2-40B4-BE49-F238E27FC236}">
                      <a16:creationId xmlns:a16="http://schemas.microsoft.com/office/drawing/2014/main" id="{6937D03F-2EDB-440C-AA6A-7868C04C49BC}"/>
                    </a:ext>
                  </a:extLst>
                </p:cNvPr>
                <p:cNvSpPr/>
                <p:nvPr/>
              </p:nvSpPr>
              <p:spPr>
                <a:xfrm>
                  <a:off x="5760132" y="1448780"/>
                  <a:ext cx="180020" cy="18002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6" name="Straight Arrow Connector 45">
                  <a:extLst>
                    <a:ext uri="{FF2B5EF4-FFF2-40B4-BE49-F238E27FC236}">
                      <a16:creationId xmlns:a16="http://schemas.microsoft.com/office/drawing/2014/main" id="{AB893FBA-C644-4DD1-87FE-9BEC87016A60}"/>
                    </a:ext>
                  </a:extLst>
                </p:cNvPr>
                <p:cNvCxnSpPr/>
                <p:nvPr/>
              </p:nvCxnSpPr>
              <p:spPr>
                <a:xfrm>
                  <a:off x="5850142" y="1556792"/>
                  <a:ext cx="0" cy="21602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grpSp>
            <p:nvGrpSpPr>
              <p:cNvPr id="47" name="Group 46">
                <a:extLst>
                  <a:ext uri="{FF2B5EF4-FFF2-40B4-BE49-F238E27FC236}">
                    <a16:creationId xmlns:a16="http://schemas.microsoft.com/office/drawing/2014/main" id="{964EF5E1-1A7B-4A3F-8B6C-706EE1AA8126}"/>
                  </a:ext>
                </a:extLst>
              </p:cNvPr>
              <p:cNvGrpSpPr/>
              <p:nvPr/>
            </p:nvGrpSpPr>
            <p:grpSpPr>
              <a:xfrm>
                <a:off x="5868144" y="5722236"/>
                <a:ext cx="214310" cy="324036"/>
                <a:chOff x="5760132" y="1448780"/>
                <a:chExt cx="180020" cy="324036"/>
              </a:xfrm>
            </p:grpSpPr>
            <p:sp>
              <p:nvSpPr>
                <p:cNvPr id="48" name="Oval 47">
                  <a:extLst>
                    <a:ext uri="{FF2B5EF4-FFF2-40B4-BE49-F238E27FC236}">
                      <a16:creationId xmlns:a16="http://schemas.microsoft.com/office/drawing/2014/main" id="{0BD3301F-9E09-4BBE-9FB5-5B8F8EC07ADF}"/>
                    </a:ext>
                  </a:extLst>
                </p:cNvPr>
                <p:cNvSpPr/>
                <p:nvPr/>
              </p:nvSpPr>
              <p:spPr>
                <a:xfrm>
                  <a:off x="5760132" y="1448780"/>
                  <a:ext cx="180020" cy="18002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Arrow Connector 48">
                  <a:extLst>
                    <a:ext uri="{FF2B5EF4-FFF2-40B4-BE49-F238E27FC236}">
                      <a16:creationId xmlns:a16="http://schemas.microsoft.com/office/drawing/2014/main" id="{1BB4E756-5371-445A-88E7-C37D7B2E5802}"/>
                    </a:ext>
                  </a:extLst>
                </p:cNvPr>
                <p:cNvCxnSpPr/>
                <p:nvPr/>
              </p:nvCxnSpPr>
              <p:spPr>
                <a:xfrm>
                  <a:off x="5850142" y="1556792"/>
                  <a:ext cx="0" cy="21602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grpSp>
            <p:nvGrpSpPr>
              <p:cNvPr id="50" name="Group 49">
                <a:extLst>
                  <a:ext uri="{FF2B5EF4-FFF2-40B4-BE49-F238E27FC236}">
                    <a16:creationId xmlns:a16="http://schemas.microsoft.com/office/drawing/2014/main" id="{38275ACE-40B5-4BEA-918F-295FF99DF239}"/>
                  </a:ext>
                </a:extLst>
              </p:cNvPr>
              <p:cNvGrpSpPr/>
              <p:nvPr/>
            </p:nvGrpSpPr>
            <p:grpSpPr>
              <a:xfrm>
                <a:off x="5868144" y="5398200"/>
                <a:ext cx="214310" cy="324036"/>
                <a:chOff x="5760132" y="1448780"/>
                <a:chExt cx="180020" cy="324036"/>
              </a:xfrm>
            </p:grpSpPr>
            <p:sp>
              <p:nvSpPr>
                <p:cNvPr id="51" name="Oval 50">
                  <a:extLst>
                    <a:ext uri="{FF2B5EF4-FFF2-40B4-BE49-F238E27FC236}">
                      <a16:creationId xmlns:a16="http://schemas.microsoft.com/office/drawing/2014/main" id="{797DC863-EB74-40DE-A161-A65E4B0D8498}"/>
                    </a:ext>
                  </a:extLst>
                </p:cNvPr>
                <p:cNvSpPr/>
                <p:nvPr/>
              </p:nvSpPr>
              <p:spPr>
                <a:xfrm>
                  <a:off x="5760132" y="1448780"/>
                  <a:ext cx="180020" cy="18002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 name="Straight Arrow Connector 51">
                  <a:extLst>
                    <a:ext uri="{FF2B5EF4-FFF2-40B4-BE49-F238E27FC236}">
                      <a16:creationId xmlns:a16="http://schemas.microsoft.com/office/drawing/2014/main" id="{923EB75C-65C0-4C9A-ACA4-663B99F4C864}"/>
                    </a:ext>
                  </a:extLst>
                </p:cNvPr>
                <p:cNvCxnSpPr/>
                <p:nvPr/>
              </p:nvCxnSpPr>
              <p:spPr>
                <a:xfrm>
                  <a:off x="5850142" y="1556792"/>
                  <a:ext cx="0" cy="21602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grpSp>
        <p:cxnSp>
          <p:nvCxnSpPr>
            <p:cNvPr id="55" name="Straight Connector 54">
              <a:extLst>
                <a:ext uri="{FF2B5EF4-FFF2-40B4-BE49-F238E27FC236}">
                  <a16:creationId xmlns:a16="http://schemas.microsoft.com/office/drawing/2014/main" id="{5736438E-3AD9-4909-8841-9E6E633ED250}"/>
                </a:ext>
              </a:extLst>
            </p:cNvPr>
            <p:cNvCxnSpPr>
              <a:cxnSpLocks/>
            </p:cNvCxnSpPr>
            <p:nvPr/>
          </p:nvCxnSpPr>
          <p:spPr>
            <a:xfrm>
              <a:off x="6192180" y="2702061"/>
              <a:ext cx="728653"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1E00602D-EEC9-4242-BBC7-7F3C16B1EC60}"/>
                </a:ext>
              </a:extLst>
            </p:cNvPr>
            <p:cNvCxnSpPr>
              <a:cxnSpLocks/>
            </p:cNvCxnSpPr>
            <p:nvPr/>
          </p:nvCxnSpPr>
          <p:spPr>
            <a:xfrm>
              <a:off x="6192180" y="4966152"/>
              <a:ext cx="728653"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pic>
          <p:nvPicPr>
            <p:cNvPr id="110" name="Picture 1">
              <a:extLst>
                <a:ext uri="{FF2B5EF4-FFF2-40B4-BE49-F238E27FC236}">
                  <a16:creationId xmlns:a16="http://schemas.microsoft.com/office/drawing/2014/main" id="{53D413D2-91CF-4290-884D-6B631E1AC26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6160427" y="5034702"/>
              <a:ext cx="1075869" cy="145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9" name="TextBox 108">
              <a:extLst>
                <a:ext uri="{FF2B5EF4-FFF2-40B4-BE49-F238E27FC236}">
                  <a16:creationId xmlns:a16="http://schemas.microsoft.com/office/drawing/2014/main" id="{BBF1D382-FF9E-4297-A313-8E4AC83D9815}"/>
                </a:ext>
              </a:extLst>
            </p:cNvPr>
            <p:cNvSpPr txBox="1"/>
            <p:nvPr/>
          </p:nvSpPr>
          <p:spPr>
            <a:xfrm>
              <a:off x="7020272" y="4516102"/>
              <a:ext cx="1800200" cy="923330"/>
            </a:xfrm>
            <a:prstGeom prst="rect">
              <a:avLst/>
            </a:prstGeom>
            <a:noFill/>
          </p:spPr>
          <p:txBody>
            <a:bodyPr wrap="square" rtlCol="0">
              <a:spAutoFit/>
            </a:bodyPr>
            <a:lstStyle/>
            <a:p>
              <a:r>
                <a:rPr lang="en-US" dirty="0"/>
                <a:t>12 molecules above my head – lower pressure… </a:t>
              </a:r>
            </a:p>
          </p:txBody>
        </p:sp>
        <p:pic>
          <p:nvPicPr>
            <p:cNvPr id="111" name="Picture 1">
              <a:extLst>
                <a:ext uri="{FF2B5EF4-FFF2-40B4-BE49-F238E27FC236}">
                  <a16:creationId xmlns:a16="http://schemas.microsoft.com/office/drawing/2014/main" id="{F5D9BCB6-682C-4E05-9F57-909D06A7950B}"/>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6160427" y="2872537"/>
              <a:ext cx="1075869" cy="145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 name="TextBox 56">
              <a:extLst>
                <a:ext uri="{FF2B5EF4-FFF2-40B4-BE49-F238E27FC236}">
                  <a16:creationId xmlns:a16="http://schemas.microsoft.com/office/drawing/2014/main" id="{4E1B646E-BDEE-4F14-825A-D387A3D69828}"/>
                </a:ext>
              </a:extLst>
            </p:cNvPr>
            <p:cNvSpPr txBox="1"/>
            <p:nvPr/>
          </p:nvSpPr>
          <p:spPr>
            <a:xfrm>
              <a:off x="7020272" y="2221945"/>
              <a:ext cx="1800200" cy="923330"/>
            </a:xfrm>
            <a:prstGeom prst="rect">
              <a:avLst/>
            </a:prstGeom>
            <a:noFill/>
          </p:spPr>
          <p:txBody>
            <a:bodyPr wrap="square" rtlCol="0">
              <a:spAutoFit/>
            </a:bodyPr>
            <a:lstStyle/>
            <a:p>
              <a:r>
                <a:rPr lang="en-US" dirty="0"/>
                <a:t>5 molecules above my head – lower pressure… </a:t>
              </a:r>
            </a:p>
          </p:txBody>
        </p:sp>
      </p:grpSp>
    </p:spTree>
    <p:extLst>
      <p:ext uri="{BB962C8B-B14F-4D97-AF65-F5344CB8AC3E}">
        <p14:creationId xmlns:p14="http://schemas.microsoft.com/office/powerpoint/2010/main" val="3805011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A05A32-DDF0-4980-8BD2-E24DE0A3536F}"/>
              </a:ext>
            </a:extLst>
          </p:cNvPr>
          <p:cNvSpPr>
            <a:spLocks noGrp="1"/>
          </p:cNvSpPr>
          <p:nvPr>
            <p:ph type="sldNum" sz="quarter" idx="12"/>
          </p:nvPr>
        </p:nvSpPr>
        <p:spPr>
          <a:xfrm>
            <a:off x="8077200" y="6356351"/>
            <a:ext cx="2133600" cy="365125"/>
          </a:xfrm>
        </p:spPr>
        <p:txBody>
          <a:bodyPr/>
          <a:lstStyle/>
          <a:p>
            <a:fld id="{71CEFCF1-D22E-42B2-9433-8C449261D627}" type="slidenum">
              <a:rPr lang="en-US" smtClean="0"/>
              <a:t>30</a:t>
            </a:fld>
            <a:endParaRPr lang="en-US"/>
          </a:p>
        </p:txBody>
      </p:sp>
      <p:grpSp>
        <p:nvGrpSpPr>
          <p:cNvPr id="33" name="Group 32">
            <a:extLst>
              <a:ext uri="{FF2B5EF4-FFF2-40B4-BE49-F238E27FC236}">
                <a16:creationId xmlns:a16="http://schemas.microsoft.com/office/drawing/2014/main" id="{09BC0E33-2EF5-4355-850D-1AE07E48DF95}"/>
              </a:ext>
            </a:extLst>
          </p:cNvPr>
          <p:cNvGrpSpPr/>
          <p:nvPr/>
        </p:nvGrpSpPr>
        <p:grpSpPr>
          <a:xfrm>
            <a:off x="2711624" y="980728"/>
            <a:ext cx="6768752" cy="1512168"/>
            <a:chOff x="1187624" y="836712"/>
            <a:chExt cx="6768752" cy="1512168"/>
          </a:xfrm>
        </p:grpSpPr>
        <p:cxnSp>
          <p:nvCxnSpPr>
            <p:cNvPr id="3" name="Straight Connector 2">
              <a:extLst>
                <a:ext uri="{FF2B5EF4-FFF2-40B4-BE49-F238E27FC236}">
                  <a16:creationId xmlns:a16="http://schemas.microsoft.com/office/drawing/2014/main" id="{9FA01A29-A50F-40D9-BD4C-01E2B4F2E020}"/>
                </a:ext>
              </a:extLst>
            </p:cNvPr>
            <p:cNvCxnSpPr/>
            <p:nvPr/>
          </p:nvCxnSpPr>
          <p:spPr>
            <a:xfrm>
              <a:off x="1187624" y="1592796"/>
              <a:ext cx="6768752" cy="0"/>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4" name="Group 3">
              <a:extLst>
                <a:ext uri="{FF2B5EF4-FFF2-40B4-BE49-F238E27FC236}">
                  <a16:creationId xmlns:a16="http://schemas.microsoft.com/office/drawing/2014/main" id="{28B43C46-A9C5-4F15-9347-2F49B25949CC}"/>
                </a:ext>
              </a:extLst>
            </p:cNvPr>
            <p:cNvGrpSpPr/>
            <p:nvPr/>
          </p:nvGrpSpPr>
          <p:grpSpPr>
            <a:xfrm>
              <a:off x="2051720" y="1700808"/>
              <a:ext cx="4716524" cy="648072"/>
              <a:chOff x="2051720" y="2024844"/>
              <a:chExt cx="4716524" cy="648072"/>
            </a:xfrm>
          </p:grpSpPr>
          <p:cxnSp>
            <p:nvCxnSpPr>
              <p:cNvPr id="5" name="Straight Arrow Connector 4">
                <a:extLst>
                  <a:ext uri="{FF2B5EF4-FFF2-40B4-BE49-F238E27FC236}">
                    <a16:creationId xmlns:a16="http://schemas.microsoft.com/office/drawing/2014/main" id="{5C866A18-3342-4E74-BC6E-11E10429A09A}"/>
                  </a:ext>
                </a:extLst>
              </p:cNvPr>
              <p:cNvCxnSpPr/>
              <p:nvPr/>
            </p:nvCxnSpPr>
            <p:spPr>
              <a:xfrm flipV="1">
                <a:off x="2051720" y="2024844"/>
                <a:ext cx="0" cy="64807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D672ACBA-A5FE-43CD-A205-4AE3D3911FFF}"/>
                  </a:ext>
                </a:extLst>
              </p:cNvPr>
              <p:cNvCxnSpPr/>
              <p:nvPr/>
            </p:nvCxnSpPr>
            <p:spPr>
              <a:xfrm flipV="1">
                <a:off x="2483768" y="2024844"/>
                <a:ext cx="0" cy="64807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27D26792-0758-4DBA-AAB2-38A097F8217F}"/>
                  </a:ext>
                </a:extLst>
              </p:cNvPr>
              <p:cNvCxnSpPr/>
              <p:nvPr/>
            </p:nvCxnSpPr>
            <p:spPr>
              <a:xfrm flipV="1">
                <a:off x="2915816" y="2024844"/>
                <a:ext cx="0" cy="64807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A7E9ABC7-97F3-4AF9-8375-438E0E8AC23F}"/>
                  </a:ext>
                </a:extLst>
              </p:cNvPr>
              <p:cNvCxnSpPr/>
              <p:nvPr/>
            </p:nvCxnSpPr>
            <p:spPr>
              <a:xfrm flipV="1">
                <a:off x="3347864" y="2024844"/>
                <a:ext cx="0" cy="64807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DDEC3B93-CF7C-4AE6-A420-0E56ACDEAF41}"/>
                  </a:ext>
                </a:extLst>
              </p:cNvPr>
              <p:cNvCxnSpPr/>
              <p:nvPr/>
            </p:nvCxnSpPr>
            <p:spPr>
              <a:xfrm flipV="1">
                <a:off x="3779912" y="2024844"/>
                <a:ext cx="0" cy="64807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CB317261-878A-4A9C-88A5-E22CA2ABC19B}"/>
                  </a:ext>
                </a:extLst>
              </p:cNvPr>
              <p:cNvCxnSpPr/>
              <p:nvPr/>
            </p:nvCxnSpPr>
            <p:spPr>
              <a:xfrm flipV="1">
                <a:off x="4211960" y="2024844"/>
                <a:ext cx="0" cy="64807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8C58DB95-F327-4FDE-B345-8940935708B6}"/>
                  </a:ext>
                </a:extLst>
              </p:cNvPr>
              <p:cNvCxnSpPr/>
              <p:nvPr/>
            </p:nvCxnSpPr>
            <p:spPr>
              <a:xfrm flipV="1">
                <a:off x="4644008" y="2024844"/>
                <a:ext cx="0" cy="64807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18FFEB81-7191-44B2-AAD3-3FAC1842AF55}"/>
                  </a:ext>
                </a:extLst>
              </p:cNvPr>
              <p:cNvCxnSpPr/>
              <p:nvPr/>
            </p:nvCxnSpPr>
            <p:spPr>
              <a:xfrm flipV="1">
                <a:off x="5076056" y="2024844"/>
                <a:ext cx="0" cy="64807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06CEED0-CAEC-411D-BFD7-EDAF239D9A58}"/>
                  </a:ext>
                </a:extLst>
              </p:cNvPr>
              <p:cNvCxnSpPr/>
              <p:nvPr/>
            </p:nvCxnSpPr>
            <p:spPr>
              <a:xfrm flipV="1">
                <a:off x="5508104" y="2024844"/>
                <a:ext cx="0" cy="64807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BC148887-BED3-4550-AEB8-C0A5F5A6F04D}"/>
                  </a:ext>
                </a:extLst>
              </p:cNvPr>
              <p:cNvCxnSpPr/>
              <p:nvPr/>
            </p:nvCxnSpPr>
            <p:spPr>
              <a:xfrm flipV="1">
                <a:off x="5904148" y="2024844"/>
                <a:ext cx="0" cy="64807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A887132B-A25A-4136-AA44-C20620BBEAD9}"/>
                  </a:ext>
                </a:extLst>
              </p:cNvPr>
              <p:cNvCxnSpPr/>
              <p:nvPr/>
            </p:nvCxnSpPr>
            <p:spPr>
              <a:xfrm flipV="1">
                <a:off x="6336196" y="2024844"/>
                <a:ext cx="0" cy="64807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5894F76-99C2-4A35-AF46-222DF65C62FA}"/>
                  </a:ext>
                </a:extLst>
              </p:cNvPr>
              <p:cNvCxnSpPr/>
              <p:nvPr/>
            </p:nvCxnSpPr>
            <p:spPr>
              <a:xfrm flipV="1">
                <a:off x="6768244" y="2024844"/>
                <a:ext cx="0" cy="64807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18" name="Group 17">
              <a:extLst>
                <a:ext uri="{FF2B5EF4-FFF2-40B4-BE49-F238E27FC236}">
                  <a16:creationId xmlns:a16="http://schemas.microsoft.com/office/drawing/2014/main" id="{DBC9DD75-8ECB-413A-8B7A-4DE548EB2F59}"/>
                </a:ext>
              </a:extLst>
            </p:cNvPr>
            <p:cNvGrpSpPr/>
            <p:nvPr/>
          </p:nvGrpSpPr>
          <p:grpSpPr>
            <a:xfrm flipV="1">
              <a:off x="2051720" y="836712"/>
              <a:ext cx="4716524" cy="648072"/>
              <a:chOff x="2051720" y="2024844"/>
              <a:chExt cx="4716524" cy="648072"/>
            </a:xfrm>
          </p:grpSpPr>
          <p:cxnSp>
            <p:nvCxnSpPr>
              <p:cNvPr id="19" name="Straight Arrow Connector 18">
                <a:extLst>
                  <a:ext uri="{FF2B5EF4-FFF2-40B4-BE49-F238E27FC236}">
                    <a16:creationId xmlns:a16="http://schemas.microsoft.com/office/drawing/2014/main" id="{B6F6959C-D6DE-4A3C-846E-DC226AB6DC38}"/>
                  </a:ext>
                </a:extLst>
              </p:cNvPr>
              <p:cNvCxnSpPr/>
              <p:nvPr/>
            </p:nvCxnSpPr>
            <p:spPr>
              <a:xfrm flipV="1">
                <a:off x="2051720" y="2024844"/>
                <a:ext cx="0" cy="64807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CD9A7FB3-1775-419F-92AB-89B92D48A39B}"/>
                  </a:ext>
                </a:extLst>
              </p:cNvPr>
              <p:cNvCxnSpPr/>
              <p:nvPr/>
            </p:nvCxnSpPr>
            <p:spPr>
              <a:xfrm flipV="1">
                <a:off x="2483768" y="2024844"/>
                <a:ext cx="0" cy="64807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25163DB6-1A72-4353-9270-5A6E01437CBC}"/>
                  </a:ext>
                </a:extLst>
              </p:cNvPr>
              <p:cNvCxnSpPr/>
              <p:nvPr/>
            </p:nvCxnSpPr>
            <p:spPr>
              <a:xfrm flipV="1">
                <a:off x="2915816" y="2024844"/>
                <a:ext cx="0" cy="64807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50E755CA-D364-4380-85AC-F6D4BC5177B4}"/>
                  </a:ext>
                </a:extLst>
              </p:cNvPr>
              <p:cNvCxnSpPr/>
              <p:nvPr/>
            </p:nvCxnSpPr>
            <p:spPr>
              <a:xfrm flipV="1">
                <a:off x="3347864" y="2024844"/>
                <a:ext cx="0" cy="64807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B9B4821C-DDC9-4C8C-A07D-361062DCC381}"/>
                  </a:ext>
                </a:extLst>
              </p:cNvPr>
              <p:cNvCxnSpPr/>
              <p:nvPr/>
            </p:nvCxnSpPr>
            <p:spPr>
              <a:xfrm flipV="1">
                <a:off x="3779912" y="2024844"/>
                <a:ext cx="0" cy="64807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729297BC-E92D-480F-AA25-2EBF50E27BD0}"/>
                  </a:ext>
                </a:extLst>
              </p:cNvPr>
              <p:cNvCxnSpPr/>
              <p:nvPr/>
            </p:nvCxnSpPr>
            <p:spPr>
              <a:xfrm flipV="1">
                <a:off x="4211960" y="2024844"/>
                <a:ext cx="0" cy="64807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C6E84D5B-7C6F-40FA-9B61-2B2BC027E131}"/>
                  </a:ext>
                </a:extLst>
              </p:cNvPr>
              <p:cNvCxnSpPr/>
              <p:nvPr/>
            </p:nvCxnSpPr>
            <p:spPr>
              <a:xfrm flipV="1">
                <a:off x="4644008" y="2024844"/>
                <a:ext cx="0" cy="64807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613C67A8-B788-4F28-97F1-3FE3D46C737A}"/>
                  </a:ext>
                </a:extLst>
              </p:cNvPr>
              <p:cNvCxnSpPr/>
              <p:nvPr/>
            </p:nvCxnSpPr>
            <p:spPr>
              <a:xfrm flipV="1">
                <a:off x="5076056" y="2024844"/>
                <a:ext cx="0" cy="64807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324DCCAD-7ED0-4FB5-AE98-FB40BCB52639}"/>
                  </a:ext>
                </a:extLst>
              </p:cNvPr>
              <p:cNvCxnSpPr/>
              <p:nvPr/>
            </p:nvCxnSpPr>
            <p:spPr>
              <a:xfrm flipV="1">
                <a:off x="5508104" y="2024844"/>
                <a:ext cx="0" cy="64807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32B1EEE9-C49E-4FC2-870D-04537C545AD2}"/>
                  </a:ext>
                </a:extLst>
              </p:cNvPr>
              <p:cNvCxnSpPr/>
              <p:nvPr/>
            </p:nvCxnSpPr>
            <p:spPr>
              <a:xfrm flipV="1">
                <a:off x="5904148" y="2024844"/>
                <a:ext cx="0" cy="64807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84A67F9B-5B1A-4450-B243-1851BD7740C6}"/>
                  </a:ext>
                </a:extLst>
              </p:cNvPr>
              <p:cNvCxnSpPr/>
              <p:nvPr/>
            </p:nvCxnSpPr>
            <p:spPr>
              <a:xfrm flipV="1">
                <a:off x="6336196" y="2024844"/>
                <a:ext cx="0" cy="64807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F27A054B-1CE3-42FA-A8DF-76EDED4561EA}"/>
                  </a:ext>
                </a:extLst>
              </p:cNvPr>
              <p:cNvCxnSpPr/>
              <p:nvPr/>
            </p:nvCxnSpPr>
            <p:spPr>
              <a:xfrm flipV="1">
                <a:off x="6768244" y="2024844"/>
                <a:ext cx="0" cy="64807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sp>
        <p:nvSpPr>
          <p:cNvPr id="31" name="TextBox 30">
            <a:extLst>
              <a:ext uri="{FF2B5EF4-FFF2-40B4-BE49-F238E27FC236}">
                <a16:creationId xmlns:a16="http://schemas.microsoft.com/office/drawing/2014/main" id="{2BE1DC3E-3A09-410A-90DF-D6BAC24E1F85}"/>
              </a:ext>
            </a:extLst>
          </p:cNvPr>
          <p:cNvSpPr txBox="1"/>
          <p:nvPr/>
        </p:nvSpPr>
        <p:spPr>
          <a:xfrm>
            <a:off x="911427" y="3113377"/>
            <a:ext cx="10513162" cy="3046988"/>
          </a:xfrm>
          <a:prstGeom prst="rect">
            <a:avLst/>
          </a:prstGeom>
          <a:noFill/>
        </p:spPr>
        <p:txBody>
          <a:bodyPr wrap="square" rtlCol="0">
            <a:spAutoFit/>
          </a:bodyPr>
          <a:lstStyle/>
          <a:p>
            <a:r>
              <a:rPr lang="en-US" sz="2400" dirty="0"/>
              <a:t>The ambient air pressure on the top surface of the tissue paper is exactly opposed by the ambient air pressure on the bottom surface of the tissue paper.</a:t>
            </a:r>
          </a:p>
          <a:p>
            <a:endParaRPr lang="en-US" sz="2400" dirty="0"/>
          </a:p>
          <a:p>
            <a:r>
              <a:rPr lang="en-US" sz="2400" dirty="0"/>
              <a:t>Since the forces (pressure * area) are balanced, there is no net force.  There is neither a downward pressure force nor an upward pressure force.</a:t>
            </a:r>
          </a:p>
          <a:p>
            <a:endParaRPr lang="en-US" sz="2400" dirty="0"/>
          </a:p>
          <a:p>
            <a:r>
              <a:rPr lang="en-US" sz="2400" dirty="0"/>
              <a:t>Of course, there is a gravity force (weight of the paper), so the tissue will sag a little…</a:t>
            </a:r>
          </a:p>
        </p:txBody>
      </p:sp>
      <p:sp>
        <p:nvSpPr>
          <p:cNvPr id="32" name="TextBox 31">
            <a:extLst>
              <a:ext uri="{FF2B5EF4-FFF2-40B4-BE49-F238E27FC236}">
                <a16:creationId xmlns:a16="http://schemas.microsoft.com/office/drawing/2014/main" id="{C56D0D9E-9B0C-4617-AA1A-D33684A65ADC}"/>
              </a:ext>
            </a:extLst>
          </p:cNvPr>
          <p:cNvSpPr txBox="1"/>
          <p:nvPr/>
        </p:nvSpPr>
        <p:spPr>
          <a:xfrm>
            <a:off x="2135560" y="188641"/>
            <a:ext cx="7812868" cy="584775"/>
          </a:xfrm>
          <a:prstGeom prst="rect">
            <a:avLst/>
          </a:prstGeom>
          <a:noFill/>
        </p:spPr>
        <p:txBody>
          <a:bodyPr wrap="square" rtlCol="0">
            <a:spAutoFit/>
          </a:bodyPr>
          <a:lstStyle/>
          <a:p>
            <a:pPr algn="ctr"/>
            <a:r>
              <a:rPr lang="en-US" sz="3200" dirty="0"/>
              <a:t>Experimental Set-up</a:t>
            </a:r>
          </a:p>
        </p:txBody>
      </p:sp>
    </p:spTree>
    <p:extLst>
      <p:ext uri="{BB962C8B-B14F-4D97-AF65-F5344CB8AC3E}">
        <p14:creationId xmlns:p14="http://schemas.microsoft.com/office/powerpoint/2010/main" val="43904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F667570-F198-439E-8DF9-771ACB420BCC}"/>
              </a:ext>
            </a:extLst>
          </p:cNvPr>
          <p:cNvSpPr>
            <a:spLocks noGrp="1"/>
          </p:cNvSpPr>
          <p:nvPr>
            <p:ph type="sldNum" sz="quarter" idx="12"/>
          </p:nvPr>
        </p:nvSpPr>
        <p:spPr/>
        <p:txBody>
          <a:bodyPr/>
          <a:lstStyle/>
          <a:p>
            <a:fld id="{71CEFCF1-D22E-42B2-9433-8C449261D627}" type="slidenum">
              <a:rPr lang="en-US" smtClean="0"/>
              <a:t>31</a:t>
            </a:fld>
            <a:endParaRPr lang="en-US"/>
          </a:p>
        </p:txBody>
      </p:sp>
      <p:pic>
        <p:nvPicPr>
          <p:cNvPr id="4" name="Picture 3">
            <a:extLst>
              <a:ext uri="{FF2B5EF4-FFF2-40B4-BE49-F238E27FC236}">
                <a16:creationId xmlns:a16="http://schemas.microsoft.com/office/drawing/2014/main" id="{1137CF30-2958-4DE6-B7CF-716CAD7C3CE1}"/>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rot="5400000">
            <a:off x="1737641" y="1064808"/>
            <a:ext cx="2631896" cy="2463739"/>
          </a:xfrm>
          <a:prstGeom prst="rect">
            <a:avLst/>
          </a:prstGeom>
        </p:spPr>
      </p:pic>
      <p:pic>
        <p:nvPicPr>
          <p:cNvPr id="6" name="Picture 5">
            <a:extLst>
              <a:ext uri="{FF2B5EF4-FFF2-40B4-BE49-F238E27FC236}">
                <a16:creationId xmlns:a16="http://schemas.microsoft.com/office/drawing/2014/main" id="{3EADBE7E-103F-4767-A45E-3F7109C21E26}"/>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rot="5400000">
            <a:off x="4612780" y="2621823"/>
            <a:ext cx="2483974" cy="2463739"/>
          </a:xfrm>
          <a:prstGeom prst="rect">
            <a:avLst/>
          </a:prstGeom>
        </p:spPr>
      </p:pic>
      <p:pic>
        <p:nvPicPr>
          <p:cNvPr id="8" name="Picture 7">
            <a:extLst>
              <a:ext uri="{FF2B5EF4-FFF2-40B4-BE49-F238E27FC236}">
                <a16:creationId xmlns:a16="http://schemas.microsoft.com/office/drawing/2014/main" id="{89939306-0496-4BCB-AD6B-9931EEEC8982}"/>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rot="5400000">
            <a:off x="7565853" y="3863810"/>
            <a:ext cx="2398040" cy="2463739"/>
          </a:xfrm>
          <a:prstGeom prst="rect">
            <a:avLst/>
          </a:prstGeom>
        </p:spPr>
      </p:pic>
      <p:sp>
        <p:nvSpPr>
          <p:cNvPr id="9" name="TextBox 8">
            <a:extLst>
              <a:ext uri="{FF2B5EF4-FFF2-40B4-BE49-F238E27FC236}">
                <a16:creationId xmlns:a16="http://schemas.microsoft.com/office/drawing/2014/main" id="{74BD56EC-8EAA-4617-8B5D-002E8B00AA9C}"/>
              </a:ext>
            </a:extLst>
          </p:cNvPr>
          <p:cNvSpPr txBox="1"/>
          <p:nvPr/>
        </p:nvSpPr>
        <p:spPr>
          <a:xfrm>
            <a:off x="2135560" y="188641"/>
            <a:ext cx="7812868" cy="584775"/>
          </a:xfrm>
          <a:prstGeom prst="rect">
            <a:avLst/>
          </a:prstGeom>
          <a:noFill/>
        </p:spPr>
        <p:txBody>
          <a:bodyPr wrap="square" rtlCol="0">
            <a:spAutoFit/>
          </a:bodyPr>
          <a:lstStyle/>
          <a:p>
            <a:pPr algn="ctr"/>
            <a:r>
              <a:rPr lang="en-US" sz="3200" dirty="0"/>
              <a:t>Proving an Upward Force Exists</a:t>
            </a:r>
          </a:p>
        </p:txBody>
      </p:sp>
      <p:sp>
        <p:nvSpPr>
          <p:cNvPr id="10" name="TextBox 9">
            <a:extLst>
              <a:ext uri="{FF2B5EF4-FFF2-40B4-BE49-F238E27FC236}">
                <a16:creationId xmlns:a16="http://schemas.microsoft.com/office/drawing/2014/main" id="{3CD63FFF-3603-4E94-91BB-095F0EFFD104}"/>
              </a:ext>
            </a:extLst>
          </p:cNvPr>
          <p:cNvSpPr txBox="1"/>
          <p:nvPr/>
        </p:nvSpPr>
        <p:spPr>
          <a:xfrm>
            <a:off x="4454179" y="851070"/>
            <a:ext cx="3874069" cy="1323439"/>
          </a:xfrm>
          <a:prstGeom prst="rect">
            <a:avLst/>
          </a:prstGeom>
          <a:noFill/>
        </p:spPr>
        <p:txBody>
          <a:bodyPr wrap="square" rtlCol="0">
            <a:spAutoFit/>
          </a:bodyPr>
          <a:lstStyle/>
          <a:p>
            <a:r>
              <a:rPr lang="en-US" sz="2000" dirty="0"/>
              <a:t>A cardboard ring is used to support a sample of tissue paper – the same material used to make the balloon.</a:t>
            </a:r>
          </a:p>
        </p:txBody>
      </p:sp>
      <p:sp>
        <p:nvSpPr>
          <p:cNvPr id="11" name="TextBox 10">
            <a:extLst>
              <a:ext uri="{FF2B5EF4-FFF2-40B4-BE49-F238E27FC236}">
                <a16:creationId xmlns:a16="http://schemas.microsoft.com/office/drawing/2014/main" id="{4F6ED741-2474-4FA8-93D2-4D71EAA08367}"/>
              </a:ext>
            </a:extLst>
          </p:cNvPr>
          <p:cNvSpPr txBox="1"/>
          <p:nvPr/>
        </p:nvSpPr>
        <p:spPr>
          <a:xfrm>
            <a:off x="7255357" y="2106838"/>
            <a:ext cx="3114924" cy="1323439"/>
          </a:xfrm>
          <a:prstGeom prst="rect">
            <a:avLst/>
          </a:prstGeom>
          <a:noFill/>
        </p:spPr>
        <p:txBody>
          <a:bodyPr wrap="square" rtlCol="0">
            <a:spAutoFit/>
          </a:bodyPr>
          <a:lstStyle/>
          <a:p>
            <a:r>
              <a:rPr lang="en-US" sz="2000" dirty="0"/>
              <a:t>The tissue paper is placed on top of the ring.  The paper is just stiff enough to support itself.  </a:t>
            </a:r>
          </a:p>
        </p:txBody>
      </p:sp>
      <p:sp>
        <p:nvSpPr>
          <p:cNvPr id="12" name="TextBox 11">
            <a:extLst>
              <a:ext uri="{FF2B5EF4-FFF2-40B4-BE49-F238E27FC236}">
                <a16:creationId xmlns:a16="http://schemas.microsoft.com/office/drawing/2014/main" id="{393EDB46-B7B0-4E2B-B24E-AEF9D4196231}"/>
              </a:ext>
            </a:extLst>
          </p:cNvPr>
          <p:cNvSpPr txBox="1"/>
          <p:nvPr/>
        </p:nvSpPr>
        <p:spPr>
          <a:xfrm>
            <a:off x="3431705" y="5499100"/>
            <a:ext cx="4230953" cy="1015663"/>
          </a:xfrm>
          <a:prstGeom prst="rect">
            <a:avLst/>
          </a:prstGeom>
          <a:noFill/>
        </p:spPr>
        <p:txBody>
          <a:bodyPr wrap="square" rtlCol="0">
            <a:spAutoFit/>
          </a:bodyPr>
          <a:lstStyle/>
          <a:p>
            <a:r>
              <a:rPr lang="en-US" sz="2000" dirty="0"/>
              <a:t>Pennies are added to see what happens - the tissue paper collapsed when one single penny was added.</a:t>
            </a:r>
          </a:p>
        </p:txBody>
      </p:sp>
    </p:spTree>
    <p:extLst>
      <p:ext uri="{BB962C8B-B14F-4D97-AF65-F5344CB8AC3E}">
        <p14:creationId xmlns:p14="http://schemas.microsoft.com/office/powerpoint/2010/main" val="3580929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70BF8C3-4377-41CA-8A8B-321177B60543}"/>
              </a:ext>
            </a:extLst>
          </p:cNvPr>
          <p:cNvSpPr>
            <a:spLocks noGrp="1"/>
          </p:cNvSpPr>
          <p:nvPr>
            <p:ph type="sldNum" sz="quarter" idx="12"/>
          </p:nvPr>
        </p:nvSpPr>
        <p:spPr/>
        <p:txBody>
          <a:bodyPr/>
          <a:lstStyle/>
          <a:p>
            <a:fld id="{71CEFCF1-D22E-42B2-9433-8C449261D627}" type="slidenum">
              <a:rPr lang="en-US" smtClean="0"/>
              <a:t>32</a:t>
            </a:fld>
            <a:endParaRPr lang="en-US"/>
          </a:p>
        </p:txBody>
      </p:sp>
      <p:pic>
        <p:nvPicPr>
          <p:cNvPr id="6" name="Picture 5">
            <a:extLst>
              <a:ext uri="{FF2B5EF4-FFF2-40B4-BE49-F238E27FC236}">
                <a16:creationId xmlns:a16="http://schemas.microsoft.com/office/drawing/2014/main" id="{D1B1A77D-628B-49F7-942E-1FBD3D6D47A7}"/>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rot="5400000">
            <a:off x="1868447" y="1872084"/>
            <a:ext cx="4769768" cy="3577326"/>
          </a:xfrm>
          <a:prstGeom prst="rect">
            <a:avLst/>
          </a:prstGeom>
        </p:spPr>
      </p:pic>
      <p:sp>
        <p:nvSpPr>
          <p:cNvPr id="9" name="TextBox 8">
            <a:extLst>
              <a:ext uri="{FF2B5EF4-FFF2-40B4-BE49-F238E27FC236}">
                <a16:creationId xmlns:a16="http://schemas.microsoft.com/office/drawing/2014/main" id="{5493D591-3EBE-4371-9829-552EDAAD912A}"/>
              </a:ext>
            </a:extLst>
          </p:cNvPr>
          <p:cNvSpPr txBox="1"/>
          <p:nvPr/>
        </p:nvSpPr>
        <p:spPr>
          <a:xfrm>
            <a:off x="6450968" y="1381715"/>
            <a:ext cx="5261656" cy="3785652"/>
          </a:xfrm>
          <a:prstGeom prst="rect">
            <a:avLst/>
          </a:prstGeom>
          <a:noFill/>
        </p:spPr>
        <p:txBody>
          <a:bodyPr wrap="square" rtlCol="0">
            <a:spAutoFit/>
          </a:bodyPr>
          <a:lstStyle/>
          <a:p>
            <a:r>
              <a:rPr lang="en-US" sz="2400" dirty="0"/>
              <a:t>Here you can see that the pressurized balloon is capable of supporting several pennies.</a:t>
            </a:r>
          </a:p>
          <a:p>
            <a:endParaRPr lang="en-US" sz="2400" dirty="0"/>
          </a:p>
          <a:p>
            <a:r>
              <a:rPr lang="en-US" sz="2400" dirty="0"/>
              <a:t>Since the tissue paper is barely stiff enough to support itself, the only way the top of the balloon doesn’t collapse is because of an upward force being applied.</a:t>
            </a:r>
          </a:p>
          <a:p>
            <a:endParaRPr lang="en-US" sz="2400" dirty="0"/>
          </a:p>
        </p:txBody>
      </p:sp>
      <p:sp>
        <p:nvSpPr>
          <p:cNvPr id="7" name="TextBox 6">
            <a:extLst>
              <a:ext uri="{FF2B5EF4-FFF2-40B4-BE49-F238E27FC236}">
                <a16:creationId xmlns:a16="http://schemas.microsoft.com/office/drawing/2014/main" id="{001E8322-17ED-44BD-9A8C-FE00273082C0}"/>
              </a:ext>
            </a:extLst>
          </p:cNvPr>
          <p:cNvSpPr txBox="1"/>
          <p:nvPr/>
        </p:nvSpPr>
        <p:spPr>
          <a:xfrm>
            <a:off x="2135560" y="188641"/>
            <a:ext cx="7812868" cy="584775"/>
          </a:xfrm>
          <a:prstGeom prst="rect">
            <a:avLst/>
          </a:prstGeom>
          <a:noFill/>
        </p:spPr>
        <p:txBody>
          <a:bodyPr wrap="square" rtlCol="0">
            <a:spAutoFit/>
          </a:bodyPr>
          <a:lstStyle/>
          <a:p>
            <a:pPr algn="ctr"/>
            <a:r>
              <a:rPr lang="en-US" sz="3200" dirty="0"/>
              <a:t>Proving an Upward Force Exists</a:t>
            </a:r>
          </a:p>
        </p:txBody>
      </p:sp>
    </p:spTree>
    <p:extLst>
      <p:ext uri="{BB962C8B-B14F-4D97-AF65-F5344CB8AC3E}">
        <p14:creationId xmlns:p14="http://schemas.microsoft.com/office/powerpoint/2010/main" val="3197570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EEC94AC-8E97-4970-BF49-1B3149AB2F8D}"/>
              </a:ext>
            </a:extLst>
          </p:cNvPr>
          <p:cNvSpPr>
            <a:spLocks noGrp="1"/>
          </p:cNvSpPr>
          <p:nvPr>
            <p:ph type="sldNum" sz="quarter" idx="12"/>
          </p:nvPr>
        </p:nvSpPr>
        <p:spPr/>
        <p:txBody>
          <a:bodyPr/>
          <a:lstStyle/>
          <a:p>
            <a:fld id="{71CEFCF1-D22E-42B2-9433-8C449261D627}" type="slidenum">
              <a:rPr lang="en-US" smtClean="0"/>
              <a:t>33</a:t>
            </a:fld>
            <a:endParaRPr lang="en-US"/>
          </a:p>
        </p:txBody>
      </p:sp>
      <p:sp>
        <p:nvSpPr>
          <p:cNvPr id="3" name="TextBox 2">
            <a:extLst>
              <a:ext uri="{FF2B5EF4-FFF2-40B4-BE49-F238E27FC236}">
                <a16:creationId xmlns:a16="http://schemas.microsoft.com/office/drawing/2014/main" id="{A961A669-051B-47B7-B1C4-4130D1057541}"/>
              </a:ext>
            </a:extLst>
          </p:cNvPr>
          <p:cNvSpPr txBox="1"/>
          <p:nvPr/>
        </p:nvSpPr>
        <p:spPr>
          <a:xfrm>
            <a:off x="3071664" y="296653"/>
            <a:ext cx="6372708" cy="584775"/>
          </a:xfrm>
          <a:prstGeom prst="rect">
            <a:avLst/>
          </a:prstGeom>
          <a:noFill/>
        </p:spPr>
        <p:txBody>
          <a:bodyPr wrap="square" rtlCol="0">
            <a:spAutoFit/>
          </a:bodyPr>
          <a:lstStyle/>
          <a:p>
            <a:pPr algn="ctr"/>
            <a:r>
              <a:rPr lang="en-US" sz="3200" dirty="0"/>
              <a:t>Temperature Gradient in the Balloon</a:t>
            </a:r>
          </a:p>
        </p:txBody>
      </p:sp>
      <p:sp>
        <p:nvSpPr>
          <p:cNvPr id="4" name="TextBox 3">
            <a:extLst>
              <a:ext uri="{FF2B5EF4-FFF2-40B4-BE49-F238E27FC236}">
                <a16:creationId xmlns:a16="http://schemas.microsoft.com/office/drawing/2014/main" id="{A3772027-B2D7-435E-A1C3-01E1A80A7E75}"/>
              </a:ext>
            </a:extLst>
          </p:cNvPr>
          <p:cNvSpPr txBox="1"/>
          <p:nvPr/>
        </p:nvSpPr>
        <p:spPr>
          <a:xfrm>
            <a:off x="1343472" y="1052737"/>
            <a:ext cx="9685076" cy="830997"/>
          </a:xfrm>
          <a:prstGeom prst="rect">
            <a:avLst/>
          </a:prstGeom>
          <a:noFill/>
        </p:spPr>
        <p:txBody>
          <a:bodyPr wrap="square" rtlCol="0">
            <a:spAutoFit/>
          </a:bodyPr>
          <a:lstStyle/>
          <a:p>
            <a:pPr algn="ctr"/>
            <a:r>
              <a:rPr lang="en-US" sz="2400" dirty="0"/>
              <a:t>If hot air rises, then it stands to reason that the air should be hotter at the top of the balloon, and get cooler towards the bottom.</a:t>
            </a:r>
          </a:p>
        </p:txBody>
      </p:sp>
      <p:sp>
        <p:nvSpPr>
          <p:cNvPr id="5" name="TextBox 4">
            <a:extLst>
              <a:ext uri="{FF2B5EF4-FFF2-40B4-BE49-F238E27FC236}">
                <a16:creationId xmlns:a16="http://schemas.microsoft.com/office/drawing/2014/main" id="{5B58BAB9-C910-4968-AEDA-C5C091C72A70}"/>
              </a:ext>
            </a:extLst>
          </p:cNvPr>
          <p:cNvSpPr txBox="1"/>
          <p:nvPr/>
        </p:nvSpPr>
        <p:spPr>
          <a:xfrm>
            <a:off x="4032914" y="5953972"/>
            <a:ext cx="4403347" cy="461665"/>
          </a:xfrm>
          <a:prstGeom prst="rect">
            <a:avLst/>
          </a:prstGeom>
          <a:noFill/>
        </p:spPr>
        <p:txBody>
          <a:bodyPr wrap="square" rtlCol="0">
            <a:spAutoFit/>
          </a:bodyPr>
          <a:lstStyle/>
          <a:p>
            <a:pPr algn="ctr"/>
            <a:r>
              <a:rPr lang="en-US" sz="2400" dirty="0"/>
              <a:t>Cooler Ambient Air</a:t>
            </a:r>
          </a:p>
        </p:txBody>
      </p:sp>
      <p:sp>
        <p:nvSpPr>
          <p:cNvPr id="6" name="TextBox 5">
            <a:extLst>
              <a:ext uri="{FF2B5EF4-FFF2-40B4-BE49-F238E27FC236}">
                <a16:creationId xmlns:a16="http://schemas.microsoft.com/office/drawing/2014/main" id="{F777D172-C199-4087-815B-87B4741466F4}"/>
              </a:ext>
            </a:extLst>
          </p:cNvPr>
          <p:cNvSpPr txBox="1"/>
          <p:nvPr/>
        </p:nvSpPr>
        <p:spPr>
          <a:xfrm>
            <a:off x="7776035" y="2998838"/>
            <a:ext cx="1221175" cy="461665"/>
          </a:xfrm>
          <a:prstGeom prst="rect">
            <a:avLst/>
          </a:prstGeom>
          <a:noFill/>
        </p:spPr>
        <p:txBody>
          <a:bodyPr wrap="square" rtlCol="0">
            <a:spAutoFit/>
          </a:bodyPr>
          <a:lstStyle/>
          <a:p>
            <a:r>
              <a:rPr lang="en-US" sz="2400" dirty="0"/>
              <a:t>Hot Air</a:t>
            </a:r>
          </a:p>
        </p:txBody>
      </p:sp>
      <p:grpSp>
        <p:nvGrpSpPr>
          <p:cNvPr id="7" name="Group 6">
            <a:extLst>
              <a:ext uri="{FF2B5EF4-FFF2-40B4-BE49-F238E27FC236}">
                <a16:creationId xmlns:a16="http://schemas.microsoft.com/office/drawing/2014/main" id="{B27C1766-859E-460E-BD40-0A8E30C8BC70}"/>
              </a:ext>
            </a:extLst>
          </p:cNvPr>
          <p:cNvGrpSpPr/>
          <p:nvPr/>
        </p:nvGrpSpPr>
        <p:grpSpPr>
          <a:xfrm>
            <a:off x="4871865" y="2456893"/>
            <a:ext cx="2772229" cy="3600009"/>
            <a:chOff x="7057237" y="1767704"/>
            <a:chExt cx="2772229" cy="3600009"/>
          </a:xfrm>
        </p:grpSpPr>
        <p:grpSp>
          <p:nvGrpSpPr>
            <p:cNvPr id="8" name="Group 7">
              <a:extLst>
                <a:ext uri="{FF2B5EF4-FFF2-40B4-BE49-F238E27FC236}">
                  <a16:creationId xmlns:a16="http://schemas.microsoft.com/office/drawing/2014/main" id="{17C85945-5B37-4AEE-B404-617D8BF96003}"/>
                </a:ext>
              </a:extLst>
            </p:cNvPr>
            <p:cNvGrpSpPr/>
            <p:nvPr/>
          </p:nvGrpSpPr>
          <p:grpSpPr>
            <a:xfrm>
              <a:off x="7057237" y="1767704"/>
              <a:ext cx="2772229" cy="3600009"/>
              <a:chOff x="4833257" y="2249247"/>
              <a:chExt cx="2772229" cy="3600009"/>
            </a:xfrm>
          </p:grpSpPr>
          <p:sp>
            <p:nvSpPr>
              <p:cNvPr id="39" name="Rectangle: Rounded Corners 38">
                <a:extLst>
                  <a:ext uri="{FF2B5EF4-FFF2-40B4-BE49-F238E27FC236}">
                    <a16:creationId xmlns:a16="http://schemas.microsoft.com/office/drawing/2014/main" id="{55B328F8-E411-4E1F-A246-00CBE8D13EB8}"/>
                  </a:ext>
                </a:extLst>
              </p:cNvPr>
              <p:cNvSpPr/>
              <p:nvPr/>
            </p:nvSpPr>
            <p:spPr>
              <a:xfrm>
                <a:off x="4833257" y="2249247"/>
                <a:ext cx="2772229" cy="3335123"/>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Rounded Corners 39">
                <a:extLst>
                  <a:ext uri="{FF2B5EF4-FFF2-40B4-BE49-F238E27FC236}">
                    <a16:creationId xmlns:a16="http://schemas.microsoft.com/office/drawing/2014/main" id="{BA84366E-DBB8-42AB-8286-1CE73BD42490}"/>
                  </a:ext>
                </a:extLst>
              </p:cNvPr>
              <p:cNvSpPr/>
              <p:nvPr/>
            </p:nvSpPr>
            <p:spPr>
              <a:xfrm>
                <a:off x="5007429" y="2409371"/>
                <a:ext cx="2452914" cy="343988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 name="Oval 8">
              <a:extLst>
                <a:ext uri="{FF2B5EF4-FFF2-40B4-BE49-F238E27FC236}">
                  <a16:creationId xmlns:a16="http://schemas.microsoft.com/office/drawing/2014/main" id="{75DAF265-D497-4E33-996D-1DCA528AB6D8}"/>
                </a:ext>
              </a:extLst>
            </p:cNvPr>
            <p:cNvSpPr/>
            <p:nvPr/>
          </p:nvSpPr>
          <p:spPr>
            <a:xfrm>
              <a:off x="7616704" y="2299850"/>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5E46BCF-56D4-4024-B9BD-FFEE3C1E510C}"/>
                </a:ext>
              </a:extLst>
            </p:cNvPr>
            <p:cNvSpPr/>
            <p:nvPr/>
          </p:nvSpPr>
          <p:spPr>
            <a:xfrm>
              <a:off x="7766122" y="2931558"/>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7F6D455D-095F-4C11-A20C-D71885AFC65C}"/>
                </a:ext>
              </a:extLst>
            </p:cNvPr>
            <p:cNvSpPr/>
            <p:nvPr/>
          </p:nvSpPr>
          <p:spPr>
            <a:xfrm>
              <a:off x="8338460" y="2556160"/>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6A61E976-ACBA-4F57-824A-A51E7F48127C}"/>
                </a:ext>
              </a:extLst>
            </p:cNvPr>
            <p:cNvSpPr/>
            <p:nvPr/>
          </p:nvSpPr>
          <p:spPr>
            <a:xfrm>
              <a:off x="7551683" y="3550725"/>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4FDF7B3E-C1D9-4244-831A-D0D3AC479072}"/>
                </a:ext>
              </a:extLst>
            </p:cNvPr>
            <p:cNvSpPr/>
            <p:nvPr/>
          </p:nvSpPr>
          <p:spPr>
            <a:xfrm>
              <a:off x="8618191" y="3168401"/>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B85245FC-1239-4102-93BB-B4150A231DC9}"/>
                </a:ext>
              </a:extLst>
            </p:cNvPr>
            <p:cNvSpPr/>
            <p:nvPr/>
          </p:nvSpPr>
          <p:spPr>
            <a:xfrm>
              <a:off x="8999522" y="2663698"/>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5CDA4726-7CE9-42E9-84D4-2D59D4848A30}"/>
                </a:ext>
              </a:extLst>
            </p:cNvPr>
            <p:cNvSpPr/>
            <p:nvPr/>
          </p:nvSpPr>
          <p:spPr>
            <a:xfrm>
              <a:off x="8226304" y="3491345"/>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12811C1E-8BDF-45FC-A382-00ED8CAD3EE7}"/>
                </a:ext>
              </a:extLst>
            </p:cNvPr>
            <p:cNvSpPr/>
            <p:nvPr/>
          </p:nvSpPr>
          <p:spPr>
            <a:xfrm>
              <a:off x="8647217" y="3768434"/>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9660D6E4-10C7-4C3E-9998-964AE9BA189F}"/>
                </a:ext>
              </a:extLst>
            </p:cNvPr>
            <p:cNvSpPr/>
            <p:nvPr/>
          </p:nvSpPr>
          <p:spPr>
            <a:xfrm>
              <a:off x="9133447" y="3322119"/>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E010F4F4-D0F7-4CEF-9885-66AF518DECA8}"/>
                </a:ext>
              </a:extLst>
            </p:cNvPr>
            <p:cNvSpPr/>
            <p:nvPr/>
          </p:nvSpPr>
          <p:spPr>
            <a:xfrm>
              <a:off x="8818092" y="2100279"/>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884DB5F9-B82D-46F8-BCB3-4111AC940CA9}"/>
                </a:ext>
              </a:extLst>
            </p:cNvPr>
            <p:cNvSpPr/>
            <p:nvPr/>
          </p:nvSpPr>
          <p:spPr>
            <a:xfrm>
              <a:off x="7842999" y="3816922"/>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B7851224-5DF6-4391-A26A-75E9A501D0CB}"/>
                </a:ext>
              </a:extLst>
            </p:cNvPr>
            <p:cNvSpPr/>
            <p:nvPr/>
          </p:nvSpPr>
          <p:spPr>
            <a:xfrm>
              <a:off x="7391750" y="3940959"/>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A66BABD9-D954-4B78-BC56-FA2FD175D8B7}"/>
                </a:ext>
              </a:extLst>
            </p:cNvPr>
            <p:cNvSpPr/>
            <p:nvPr/>
          </p:nvSpPr>
          <p:spPr>
            <a:xfrm>
              <a:off x="8233884" y="3947052"/>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D4AF4A9B-BA5C-46EC-AA95-F5FB130C7D3D}"/>
                </a:ext>
              </a:extLst>
            </p:cNvPr>
            <p:cNvSpPr/>
            <p:nvPr/>
          </p:nvSpPr>
          <p:spPr>
            <a:xfrm>
              <a:off x="8173845" y="4568870"/>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9ACBA971-D1F5-4054-8144-66F28B72B91B}"/>
                </a:ext>
              </a:extLst>
            </p:cNvPr>
            <p:cNvSpPr/>
            <p:nvPr/>
          </p:nvSpPr>
          <p:spPr>
            <a:xfrm>
              <a:off x="7527651" y="4856315"/>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3257E886-8388-4064-A020-E1071B75A488}"/>
                </a:ext>
              </a:extLst>
            </p:cNvPr>
            <p:cNvSpPr/>
            <p:nvPr/>
          </p:nvSpPr>
          <p:spPr>
            <a:xfrm>
              <a:off x="8683506" y="4543949"/>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99B6CE9C-BF23-4816-BBD0-A63F8DAB0040}"/>
                </a:ext>
              </a:extLst>
            </p:cNvPr>
            <p:cNvSpPr/>
            <p:nvPr/>
          </p:nvSpPr>
          <p:spPr>
            <a:xfrm>
              <a:off x="9281236" y="3790687"/>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0709FFE6-1B46-4B2F-A3ED-79153860F587}"/>
                </a:ext>
              </a:extLst>
            </p:cNvPr>
            <p:cNvSpPr/>
            <p:nvPr/>
          </p:nvSpPr>
          <p:spPr>
            <a:xfrm>
              <a:off x="8364190" y="4849738"/>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47692372-911F-4630-8314-D889F71B694A}"/>
                </a:ext>
              </a:extLst>
            </p:cNvPr>
            <p:cNvSpPr/>
            <p:nvPr/>
          </p:nvSpPr>
          <p:spPr>
            <a:xfrm>
              <a:off x="8675574" y="4152962"/>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70EA5DEB-FBE7-49B8-883B-C6F0DDA09FC5}"/>
                </a:ext>
              </a:extLst>
            </p:cNvPr>
            <p:cNvSpPr/>
            <p:nvPr/>
          </p:nvSpPr>
          <p:spPr>
            <a:xfrm>
              <a:off x="9295747" y="4725377"/>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BA00EC4C-0C86-4826-B3B2-9718CCE8BCF4}"/>
                </a:ext>
              </a:extLst>
            </p:cNvPr>
            <p:cNvSpPr/>
            <p:nvPr/>
          </p:nvSpPr>
          <p:spPr>
            <a:xfrm>
              <a:off x="9030527" y="4080160"/>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2DECC627-2064-49D9-A4B9-29F08CB634DD}"/>
                </a:ext>
              </a:extLst>
            </p:cNvPr>
            <p:cNvSpPr/>
            <p:nvPr/>
          </p:nvSpPr>
          <p:spPr>
            <a:xfrm>
              <a:off x="7739415" y="4435092"/>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CFBBC36C-1A71-4C71-B5D4-D868965ECD4B}"/>
                </a:ext>
              </a:extLst>
            </p:cNvPr>
            <p:cNvSpPr/>
            <p:nvPr/>
          </p:nvSpPr>
          <p:spPr>
            <a:xfrm>
              <a:off x="7383139" y="4331186"/>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3A289A6C-00A7-4337-9013-A4257D665CB7}"/>
                </a:ext>
              </a:extLst>
            </p:cNvPr>
            <p:cNvSpPr/>
            <p:nvPr/>
          </p:nvSpPr>
          <p:spPr>
            <a:xfrm>
              <a:off x="7916565" y="4159639"/>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4D085081-0E9C-457B-B9FB-D2C416DBA5B9}"/>
                </a:ext>
              </a:extLst>
            </p:cNvPr>
            <p:cNvSpPr/>
            <p:nvPr/>
          </p:nvSpPr>
          <p:spPr>
            <a:xfrm>
              <a:off x="9378866" y="4261911"/>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FFE0094C-38EC-4F41-B662-53F3D9490521}"/>
                </a:ext>
              </a:extLst>
            </p:cNvPr>
            <p:cNvSpPr/>
            <p:nvPr/>
          </p:nvSpPr>
          <p:spPr>
            <a:xfrm>
              <a:off x="7906991" y="4808170"/>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B7932FF6-09C1-4527-B1ED-C84446D1576B}"/>
                </a:ext>
              </a:extLst>
            </p:cNvPr>
            <p:cNvSpPr/>
            <p:nvPr/>
          </p:nvSpPr>
          <p:spPr>
            <a:xfrm>
              <a:off x="9029211" y="4489519"/>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256B72FA-AD8D-4A3B-B189-CE3F36E68E92}"/>
                </a:ext>
              </a:extLst>
            </p:cNvPr>
            <p:cNvSpPr/>
            <p:nvPr/>
          </p:nvSpPr>
          <p:spPr>
            <a:xfrm>
              <a:off x="7297386" y="4655769"/>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7B9B6181-A4B1-4B4A-A668-A50C83AEF5C6}"/>
                </a:ext>
              </a:extLst>
            </p:cNvPr>
            <p:cNvSpPr/>
            <p:nvPr/>
          </p:nvSpPr>
          <p:spPr>
            <a:xfrm>
              <a:off x="8419605" y="4323259"/>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113E87C7-52DC-4C96-84B6-644238DD6AD1}"/>
                </a:ext>
              </a:extLst>
            </p:cNvPr>
            <p:cNvSpPr/>
            <p:nvPr/>
          </p:nvSpPr>
          <p:spPr>
            <a:xfrm>
              <a:off x="8835247" y="4849735"/>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TextBox 40">
            <a:extLst>
              <a:ext uri="{FF2B5EF4-FFF2-40B4-BE49-F238E27FC236}">
                <a16:creationId xmlns:a16="http://schemas.microsoft.com/office/drawing/2014/main" id="{E47B3D31-A307-46ED-AD6F-AFFEB906C57F}"/>
              </a:ext>
            </a:extLst>
          </p:cNvPr>
          <p:cNvSpPr txBox="1"/>
          <p:nvPr/>
        </p:nvSpPr>
        <p:spPr>
          <a:xfrm>
            <a:off x="7776040" y="4204174"/>
            <a:ext cx="1407903" cy="461665"/>
          </a:xfrm>
          <a:prstGeom prst="rect">
            <a:avLst/>
          </a:prstGeom>
          <a:noFill/>
        </p:spPr>
        <p:txBody>
          <a:bodyPr wrap="square" rtlCol="0">
            <a:spAutoFit/>
          </a:bodyPr>
          <a:lstStyle/>
          <a:p>
            <a:r>
              <a:rPr lang="en-US" sz="2400" dirty="0"/>
              <a:t>Warm Air</a:t>
            </a:r>
          </a:p>
        </p:txBody>
      </p:sp>
    </p:spTree>
    <p:extLst>
      <p:ext uri="{BB962C8B-B14F-4D97-AF65-F5344CB8AC3E}">
        <p14:creationId xmlns:p14="http://schemas.microsoft.com/office/powerpoint/2010/main" val="953407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EEC94AC-8E97-4970-BF49-1B3149AB2F8D}"/>
              </a:ext>
            </a:extLst>
          </p:cNvPr>
          <p:cNvSpPr>
            <a:spLocks noGrp="1"/>
          </p:cNvSpPr>
          <p:nvPr>
            <p:ph type="sldNum" sz="quarter" idx="12"/>
          </p:nvPr>
        </p:nvSpPr>
        <p:spPr/>
        <p:txBody>
          <a:bodyPr/>
          <a:lstStyle/>
          <a:p>
            <a:fld id="{71CEFCF1-D22E-42B2-9433-8C449261D627}" type="slidenum">
              <a:rPr lang="en-US" smtClean="0"/>
              <a:t>34</a:t>
            </a:fld>
            <a:endParaRPr lang="en-US"/>
          </a:p>
        </p:txBody>
      </p:sp>
      <p:sp>
        <p:nvSpPr>
          <p:cNvPr id="3" name="TextBox 2">
            <a:extLst>
              <a:ext uri="{FF2B5EF4-FFF2-40B4-BE49-F238E27FC236}">
                <a16:creationId xmlns:a16="http://schemas.microsoft.com/office/drawing/2014/main" id="{A961A669-051B-47B7-B1C4-4130D1057541}"/>
              </a:ext>
            </a:extLst>
          </p:cNvPr>
          <p:cNvSpPr txBox="1"/>
          <p:nvPr/>
        </p:nvSpPr>
        <p:spPr>
          <a:xfrm>
            <a:off x="3071664" y="296653"/>
            <a:ext cx="6372708" cy="584775"/>
          </a:xfrm>
          <a:prstGeom prst="rect">
            <a:avLst/>
          </a:prstGeom>
          <a:noFill/>
        </p:spPr>
        <p:txBody>
          <a:bodyPr wrap="square" rtlCol="0">
            <a:spAutoFit/>
          </a:bodyPr>
          <a:lstStyle/>
          <a:p>
            <a:pPr algn="ctr"/>
            <a:r>
              <a:rPr lang="en-US" sz="3200" dirty="0"/>
              <a:t>Pressure Gradient in the Balloon</a:t>
            </a:r>
          </a:p>
        </p:txBody>
      </p:sp>
      <p:sp>
        <p:nvSpPr>
          <p:cNvPr id="4" name="TextBox 3">
            <a:extLst>
              <a:ext uri="{FF2B5EF4-FFF2-40B4-BE49-F238E27FC236}">
                <a16:creationId xmlns:a16="http://schemas.microsoft.com/office/drawing/2014/main" id="{A3772027-B2D7-435E-A1C3-01E1A80A7E75}"/>
              </a:ext>
            </a:extLst>
          </p:cNvPr>
          <p:cNvSpPr txBox="1"/>
          <p:nvPr/>
        </p:nvSpPr>
        <p:spPr>
          <a:xfrm>
            <a:off x="947428" y="1052737"/>
            <a:ext cx="10225136" cy="1200329"/>
          </a:xfrm>
          <a:prstGeom prst="rect">
            <a:avLst/>
          </a:prstGeom>
          <a:noFill/>
        </p:spPr>
        <p:txBody>
          <a:bodyPr wrap="square" rtlCol="0">
            <a:spAutoFit/>
          </a:bodyPr>
          <a:lstStyle/>
          <a:p>
            <a:pPr algn="ctr"/>
            <a:r>
              <a:rPr lang="en-US" sz="2400" dirty="0"/>
              <a:t>If pressure is related to gas temperature, then it also stands to reason that there should also be a pressure gradient in the balloon, with higher pressure towards the top.</a:t>
            </a:r>
          </a:p>
        </p:txBody>
      </p:sp>
      <p:grpSp>
        <p:nvGrpSpPr>
          <p:cNvPr id="42" name="Group 41">
            <a:extLst>
              <a:ext uri="{FF2B5EF4-FFF2-40B4-BE49-F238E27FC236}">
                <a16:creationId xmlns:a16="http://schemas.microsoft.com/office/drawing/2014/main" id="{31D88562-A323-4F86-A279-D8E454874BCB}"/>
              </a:ext>
            </a:extLst>
          </p:cNvPr>
          <p:cNvGrpSpPr/>
          <p:nvPr/>
        </p:nvGrpSpPr>
        <p:grpSpPr>
          <a:xfrm>
            <a:off x="4176929" y="2456892"/>
            <a:ext cx="5369202" cy="3958744"/>
            <a:chOff x="2652929" y="2456892"/>
            <a:chExt cx="5369202" cy="3958744"/>
          </a:xfrm>
        </p:grpSpPr>
        <p:sp>
          <p:nvSpPr>
            <p:cNvPr id="5" name="TextBox 4">
              <a:extLst>
                <a:ext uri="{FF2B5EF4-FFF2-40B4-BE49-F238E27FC236}">
                  <a16:creationId xmlns:a16="http://schemas.microsoft.com/office/drawing/2014/main" id="{5B58BAB9-C910-4968-AEDA-C5C091C72A70}"/>
                </a:ext>
              </a:extLst>
            </p:cNvPr>
            <p:cNvSpPr txBox="1"/>
            <p:nvPr/>
          </p:nvSpPr>
          <p:spPr>
            <a:xfrm>
              <a:off x="2652929" y="5953971"/>
              <a:ext cx="4403347" cy="461665"/>
            </a:xfrm>
            <a:prstGeom prst="rect">
              <a:avLst/>
            </a:prstGeom>
            <a:noFill/>
          </p:spPr>
          <p:txBody>
            <a:bodyPr wrap="square" rtlCol="0">
              <a:spAutoFit/>
            </a:bodyPr>
            <a:lstStyle/>
            <a:p>
              <a:pPr algn="ctr"/>
              <a:r>
                <a:rPr lang="en-US" sz="2400" dirty="0"/>
                <a:t>Ambient Air Pressure</a:t>
              </a:r>
            </a:p>
          </p:txBody>
        </p:sp>
        <p:sp>
          <p:nvSpPr>
            <p:cNvPr id="6" name="TextBox 5">
              <a:extLst>
                <a:ext uri="{FF2B5EF4-FFF2-40B4-BE49-F238E27FC236}">
                  <a16:creationId xmlns:a16="http://schemas.microsoft.com/office/drawing/2014/main" id="{F777D172-C199-4087-815B-87B4741466F4}"/>
                </a:ext>
              </a:extLst>
            </p:cNvPr>
            <p:cNvSpPr txBox="1"/>
            <p:nvPr/>
          </p:nvSpPr>
          <p:spPr>
            <a:xfrm>
              <a:off x="6252034" y="2780928"/>
              <a:ext cx="1770097" cy="830997"/>
            </a:xfrm>
            <a:prstGeom prst="rect">
              <a:avLst/>
            </a:prstGeom>
            <a:noFill/>
          </p:spPr>
          <p:txBody>
            <a:bodyPr wrap="square" rtlCol="0">
              <a:spAutoFit/>
            </a:bodyPr>
            <a:lstStyle/>
            <a:p>
              <a:r>
                <a:rPr lang="en-US" sz="2400" dirty="0"/>
                <a:t>Higher Pressure</a:t>
              </a:r>
            </a:p>
          </p:txBody>
        </p:sp>
        <p:grpSp>
          <p:nvGrpSpPr>
            <p:cNvPr id="7" name="Group 6">
              <a:extLst>
                <a:ext uri="{FF2B5EF4-FFF2-40B4-BE49-F238E27FC236}">
                  <a16:creationId xmlns:a16="http://schemas.microsoft.com/office/drawing/2014/main" id="{B27C1766-859E-460E-BD40-0A8E30C8BC70}"/>
                </a:ext>
              </a:extLst>
            </p:cNvPr>
            <p:cNvGrpSpPr/>
            <p:nvPr/>
          </p:nvGrpSpPr>
          <p:grpSpPr>
            <a:xfrm>
              <a:off x="3347864" y="2456892"/>
              <a:ext cx="2772229" cy="3600009"/>
              <a:chOff x="7057237" y="1767704"/>
              <a:chExt cx="2772229" cy="3600009"/>
            </a:xfrm>
          </p:grpSpPr>
          <p:grpSp>
            <p:nvGrpSpPr>
              <p:cNvPr id="8" name="Group 7">
                <a:extLst>
                  <a:ext uri="{FF2B5EF4-FFF2-40B4-BE49-F238E27FC236}">
                    <a16:creationId xmlns:a16="http://schemas.microsoft.com/office/drawing/2014/main" id="{17C85945-5B37-4AEE-B404-617D8BF96003}"/>
                  </a:ext>
                </a:extLst>
              </p:cNvPr>
              <p:cNvGrpSpPr/>
              <p:nvPr/>
            </p:nvGrpSpPr>
            <p:grpSpPr>
              <a:xfrm>
                <a:off x="7057237" y="1767704"/>
                <a:ext cx="2772229" cy="3600009"/>
                <a:chOff x="4833257" y="2249247"/>
                <a:chExt cx="2772229" cy="3600009"/>
              </a:xfrm>
            </p:grpSpPr>
            <p:sp>
              <p:nvSpPr>
                <p:cNvPr id="39" name="Rectangle: Rounded Corners 38">
                  <a:extLst>
                    <a:ext uri="{FF2B5EF4-FFF2-40B4-BE49-F238E27FC236}">
                      <a16:creationId xmlns:a16="http://schemas.microsoft.com/office/drawing/2014/main" id="{55B328F8-E411-4E1F-A246-00CBE8D13EB8}"/>
                    </a:ext>
                  </a:extLst>
                </p:cNvPr>
                <p:cNvSpPr/>
                <p:nvPr/>
              </p:nvSpPr>
              <p:spPr>
                <a:xfrm>
                  <a:off x="4833257" y="2249247"/>
                  <a:ext cx="2772229" cy="3335123"/>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Rounded Corners 39">
                  <a:extLst>
                    <a:ext uri="{FF2B5EF4-FFF2-40B4-BE49-F238E27FC236}">
                      <a16:creationId xmlns:a16="http://schemas.microsoft.com/office/drawing/2014/main" id="{BA84366E-DBB8-42AB-8286-1CE73BD42490}"/>
                    </a:ext>
                  </a:extLst>
                </p:cNvPr>
                <p:cNvSpPr/>
                <p:nvPr/>
              </p:nvSpPr>
              <p:spPr>
                <a:xfrm>
                  <a:off x="5007429" y="2409371"/>
                  <a:ext cx="2452914" cy="343988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 name="Oval 8">
                <a:extLst>
                  <a:ext uri="{FF2B5EF4-FFF2-40B4-BE49-F238E27FC236}">
                    <a16:creationId xmlns:a16="http://schemas.microsoft.com/office/drawing/2014/main" id="{75DAF265-D497-4E33-996D-1DCA528AB6D8}"/>
                  </a:ext>
                </a:extLst>
              </p:cNvPr>
              <p:cNvSpPr/>
              <p:nvPr/>
            </p:nvSpPr>
            <p:spPr>
              <a:xfrm>
                <a:off x="7616704" y="2299850"/>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5E46BCF-56D4-4024-B9BD-FFEE3C1E510C}"/>
                  </a:ext>
                </a:extLst>
              </p:cNvPr>
              <p:cNvSpPr/>
              <p:nvPr/>
            </p:nvSpPr>
            <p:spPr>
              <a:xfrm>
                <a:off x="7766122" y="2931558"/>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7F6D455D-095F-4C11-A20C-D71885AFC65C}"/>
                  </a:ext>
                </a:extLst>
              </p:cNvPr>
              <p:cNvSpPr/>
              <p:nvPr/>
            </p:nvSpPr>
            <p:spPr>
              <a:xfrm>
                <a:off x="8338460" y="2556160"/>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6A61E976-ACBA-4F57-824A-A51E7F48127C}"/>
                  </a:ext>
                </a:extLst>
              </p:cNvPr>
              <p:cNvSpPr/>
              <p:nvPr/>
            </p:nvSpPr>
            <p:spPr>
              <a:xfrm>
                <a:off x="7551683" y="3550725"/>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4FDF7B3E-C1D9-4244-831A-D0D3AC479072}"/>
                  </a:ext>
                </a:extLst>
              </p:cNvPr>
              <p:cNvSpPr/>
              <p:nvPr/>
            </p:nvSpPr>
            <p:spPr>
              <a:xfrm>
                <a:off x="8618191" y="3168401"/>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B85245FC-1239-4102-93BB-B4150A231DC9}"/>
                  </a:ext>
                </a:extLst>
              </p:cNvPr>
              <p:cNvSpPr/>
              <p:nvPr/>
            </p:nvSpPr>
            <p:spPr>
              <a:xfrm>
                <a:off x="8999522" y="2663698"/>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5CDA4726-7CE9-42E9-84D4-2D59D4848A30}"/>
                  </a:ext>
                </a:extLst>
              </p:cNvPr>
              <p:cNvSpPr/>
              <p:nvPr/>
            </p:nvSpPr>
            <p:spPr>
              <a:xfrm>
                <a:off x="8226304" y="3491345"/>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12811C1E-8BDF-45FC-A382-00ED8CAD3EE7}"/>
                  </a:ext>
                </a:extLst>
              </p:cNvPr>
              <p:cNvSpPr/>
              <p:nvPr/>
            </p:nvSpPr>
            <p:spPr>
              <a:xfrm>
                <a:off x="8647217" y="3768434"/>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9660D6E4-10C7-4C3E-9998-964AE9BA189F}"/>
                  </a:ext>
                </a:extLst>
              </p:cNvPr>
              <p:cNvSpPr/>
              <p:nvPr/>
            </p:nvSpPr>
            <p:spPr>
              <a:xfrm>
                <a:off x="9133447" y="3322119"/>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E010F4F4-D0F7-4CEF-9885-66AF518DECA8}"/>
                  </a:ext>
                </a:extLst>
              </p:cNvPr>
              <p:cNvSpPr/>
              <p:nvPr/>
            </p:nvSpPr>
            <p:spPr>
              <a:xfrm>
                <a:off x="8818092" y="2100279"/>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884DB5F9-B82D-46F8-BCB3-4111AC940CA9}"/>
                  </a:ext>
                </a:extLst>
              </p:cNvPr>
              <p:cNvSpPr/>
              <p:nvPr/>
            </p:nvSpPr>
            <p:spPr>
              <a:xfrm>
                <a:off x="7842999" y="3816922"/>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B7851224-5DF6-4391-A26A-75E9A501D0CB}"/>
                  </a:ext>
                </a:extLst>
              </p:cNvPr>
              <p:cNvSpPr/>
              <p:nvPr/>
            </p:nvSpPr>
            <p:spPr>
              <a:xfrm>
                <a:off x="7391750" y="3940959"/>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A66BABD9-D954-4B78-BC56-FA2FD175D8B7}"/>
                  </a:ext>
                </a:extLst>
              </p:cNvPr>
              <p:cNvSpPr/>
              <p:nvPr/>
            </p:nvSpPr>
            <p:spPr>
              <a:xfrm>
                <a:off x="8233884" y="3947052"/>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D4AF4A9B-BA5C-46EC-AA95-F5FB130C7D3D}"/>
                  </a:ext>
                </a:extLst>
              </p:cNvPr>
              <p:cNvSpPr/>
              <p:nvPr/>
            </p:nvSpPr>
            <p:spPr>
              <a:xfrm>
                <a:off x="8173845" y="4568870"/>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9ACBA971-D1F5-4054-8144-66F28B72B91B}"/>
                  </a:ext>
                </a:extLst>
              </p:cNvPr>
              <p:cNvSpPr/>
              <p:nvPr/>
            </p:nvSpPr>
            <p:spPr>
              <a:xfrm>
                <a:off x="7527651" y="4856315"/>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3257E886-8388-4064-A020-E1071B75A488}"/>
                  </a:ext>
                </a:extLst>
              </p:cNvPr>
              <p:cNvSpPr/>
              <p:nvPr/>
            </p:nvSpPr>
            <p:spPr>
              <a:xfrm>
                <a:off x="8683506" y="4543949"/>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99B6CE9C-BF23-4816-BBD0-A63F8DAB0040}"/>
                  </a:ext>
                </a:extLst>
              </p:cNvPr>
              <p:cNvSpPr/>
              <p:nvPr/>
            </p:nvSpPr>
            <p:spPr>
              <a:xfrm>
                <a:off x="9281236" y="3790687"/>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0709FFE6-1B46-4B2F-A3ED-79153860F587}"/>
                  </a:ext>
                </a:extLst>
              </p:cNvPr>
              <p:cNvSpPr/>
              <p:nvPr/>
            </p:nvSpPr>
            <p:spPr>
              <a:xfrm>
                <a:off x="8364190" y="4849738"/>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47692372-911F-4630-8314-D889F71B694A}"/>
                  </a:ext>
                </a:extLst>
              </p:cNvPr>
              <p:cNvSpPr/>
              <p:nvPr/>
            </p:nvSpPr>
            <p:spPr>
              <a:xfrm>
                <a:off x="8675574" y="4152962"/>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70EA5DEB-FBE7-49B8-883B-C6F0DDA09FC5}"/>
                  </a:ext>
                </a:extLst>
              </p:cNvPr>
              <p:cNvSpPr/>
              <p:nvPr/>
            </p:nvSpPr>
            <p:spPr>
              <a:xfrm>
                <a:off x="9295747" y="4725377"/>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BA00EC4C-0C86-4826-B3B2-9718CCE8BCF4}"/>
                  </a:ext>
                </a:extLst>
              </p:cNvPr>
              <p:cNvSpPr/>
              <p:nvPr/>
            </p:nvSpPr>
            <p:spPr>
              <a:xfrm>
                <a:off x="9030527" y="4080160"/>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2DECC627-2064-49D9-A4B9-29F08CB634DD}"/>
                  </a:ext>
                </a:extLst>
              </p:cNvPr>
              <p:cNvSpPr/>
              <p:nvPr/>
            </p:nvSpPr>
            <p:spPr>
              <a:xfrm>
                <a:off x="7739415" y="4435092"/>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CFBBC36C-1A71-4C71-B5D4-D868965ECD4B}"/>
                  </a:ext>
                </a:extLst>
              </p:cNvPr>
              <p:cNvSpPr/>
              <p:nvPr/>
            </p:nvSpPr>
            <p:spPr>
              <a:xfrm>
                <a:off x="7383139" y="4331186"/>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3A289A6C-00A7-4337-9013-A4257D665CB7}"/>
                  </a:ext>
                </a:extLst>
              </p:cNvPr>
              <p:cNvSpPr/>
              <p:nvPr/>
            </p:nvSpPr>
            <p:spPr>
              <a:xfrm>
                <a:off x="7916565" y="4159639"/>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4D085081-0E9C-457B-B9FB-D2C416DBA5B9}"/>
                  </a:ext>
                </a:extLst>
              </p:cNvPr>
              <p:cNvSpPr/>
              <p:nvPr/>
            </p:nvSpPr>
            <p:spPr>
              <a:xfrm>
                <a:off x="9378866" y="4261911"/>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FFE0094C-38EC-4F41-B662-53F3D9490521}"/>
                  </a:ext>
                </a:extLst>
              </p:cNvPr>
              <p:cNvSpPr/>
              <p:nvPr/>
            </p:nvSpPr>
            <p:spPr>
              <a:xfrm>
                <a:off x="7906991" y="4808170"/>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B7932FF6-09C1-4527-B1ED-C84446D1576B}"/>
                  </a:ext>
                </a:extLst>
              </p:cNvPr>
              <p:cNvSpPr/>
              <p:nvPr/>
            </p:nvSpPr>
            <p:spPr>
              <a:xfrm>
                <a:off x="9029211" y="4489519"/>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256B72FA-AD8D-4A3B-B189-CE3F36E68E92}"/>
                  </a:ext>
                </a:extLst>
              </p:cNvPr>
              <p:cNvSpPr/>
              <p:nvPr/>
            </p:nvSpPr>
            <p:spPr>
              <a:xfrm>
                <a:off x="7297386" y="4655769"/>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7B9B6181-A4B1-4B4A-A668-A50C83AEF5C6}"/>
                  </a:ext>
                </a:extLst>
              </p:cNvPr>
              <p:cNvSpPr/>
              <p:nvPr/>
            </p:nvSpPr>
            <p:spPr>
              <a:xfrm>
                <a:off x="8419605" y="4323259"/>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113E87C7-52DC-4C96-84B6-644238DD6AD1}"/>
                  </a:ext>
                </a:extLst>
              </p:cNvPr>
              <p:cNvSpPr/>
              <p:nvPr/>
            </p:nvSpPr>
            <p:spPr>
              <a:xfrm>
                <a:off x="8835247" y="4849735"/>
                <a:ext cx="203200" cy="217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TextBox 40">
              <a:extLst>
                <a:ext uri="{FF2B5EF4-FFF2-40B4-BE49-F238E27FC236}">
                  <a16:creationId xmlns:a16="http://schemas.microsoft.com/office/drawing/2014/main" id="{E47B3D31-A307-46ED-AD6F-AFFEB906C57F}"/>
                </a:ext>
              </a:extLst>
            </p:cNvPr>
            <p:cNvSpPr txBox="1"/>
            <p:nvPr/>
          </p:nvSpPr>
          <p:spPr>
            <a:xfrm>
              <a:off x="6251395" y="4666361"/>
              <a:ext cx="1407903" cy="830997"/>
            </a:xfrm>
            <a:prstGeom prst="rect">
              <a:avLst/>
            </a:prstGeom>
            <a:noFill/>
          </p:spPr>
          <p:txBody>
            <a:bodyPr wrap="square" rtlCol="0">
              <a:spAutoFit/>
            </a:bodyPr>
            <a:lstStyle/>
            <a:p>
              <a:r>
                <a:rPr lang="en-US" sz="2400" dirty="0"/>
                <a:t>Lower Pressure</a:t>
              </a:r>
            </a:p>
          </p:txBody>
        </p:sp>
      </p:grpSp>
    </p:spTree>
    <p:extLst>
      <p:ext uri="{BB962C8B-B14F-4D97-AF65-F5344CB8AC3E}">
        <p14:creationId xmlns:p14="http://schemas.microsoft.com/office/powerpoint/2010/main" val="1877760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EEC94AC-8E97-4970-BF49-1B3149AB2F8D}"/>
              </a:ext>
            </a:extLst>
          </p:cNvPr>
          <p:cNvSpPr>
            <a:spLocks noGrp="1"/>
          </p:cNvSpPr>
          <p:nvPr>
            <p:ph type="sldNum" sz="quarter" idx="12"/>
          </p:nvPr>
        </p:nvSpPr>
        <p:spPr/>
        <p:txBody>
          <a:bodyPr/>
          <a:lstStyle/>
          <a:p>
            <a:fld id="{71CEFCF1-D22E-42B2-9433-8C449261D627}" type="slidenum">
              <a:rPr lang="en-US" smtClean="0"/>
              <a:t>35</a:t>
            </a:fld>
            <a:endParaRPr lang="en-US"/>
          </a:p>
        </p:txBody>
      </p:sp>
      <p:sp>
        <p:nvSpPr>
          <p:cNvPr id="3" name="TextBox 2">
            <a:extLst>
              <a:ext uri="{FF2B5EF4-FFF2-40B4-BE49-F238E27FC236}">
                <a16:creationId xmlns:a16="http://schemas.microsoft.com/office/drawing/2014/main" id="{A961A669-051B-47B7-B1C4-4130D1057541}"/>
              </a:ext>
            </a:extLst>
          </p:cNvPr>
          <p:cNvSpPr txBox="1"/>
          <p:nvPr/>
        </p:nvSpPr>
        <p:spPr>
          <a:xfrm>
            <a:off x="2004374" y="296653"/>
            <a:ext cx="8183252" cy="584775"/>
          </a:xfrm>
          <a:prstGeom prst="rect">
            <a:avLst/>
          </a:prstGeom>
          <a:noFill/>
        </p:spPr>
        <p:txBody>
          <a:bodyPr wrap="square" rtlCol="0">
            <a:spAutoFit/>
          </a:bodyPr>
          <a:lstStyle/>
          <a:p>
            <a:pPr algn="ctr"/>
            <a:r>
              <a:rPr lang="en-US" sz="3200" dirty="0"/>
              <a:t>Verifying the Existence of a Pressure Gradient</a:t>
            </a:r>
          </a:p>
        </p:txBody>
      </p:sp>
      <p:sp>
        <p:nvSpPr>
          <p:cNvPr id="4" name="TextBox 3">
            <a:extLst>
              <a:ext uri="{FF2B5EF4-FFF2-40B4-BE49-F238E27FC236}">
                <a16:creationId xmlns:a16="http://schemas.microsoft.com/office/drawing/2014/main" id="{A3772027-B2D7-435E-A1C3-01E1A80A7E75}"/>
              </a:ext>
            </a:extLst>
          </p:cNvPr>
          <p:cNvSpPr txBox="1"/>
          <p:nvPr/>
        </p:nvSpPr>
        <p:spPr>
          <a:xfrm>
            <a:off x="911424" y="1268760"/>
            <a:ext cx="10670976" cy="3046988"/>
          </a:xfrm>
          <a:prstGeom prst="rect">
            <a:avLst/>
          </a:prstGeom>
          <a:noFill/>
        </p:spPr>
        <p:txBody>
          <a:bodyPr wrap="square" rtlCol="0">
            <a:spAutoFit/>
          </a:bodyPr>
          <a:lstStyle/>
          <a:p>
            <a:pPr algn="ctr"/>
            <a:r>
              <a:rPr lang="en-US" sz="2400" dirty="0"/>
              <a:t>As we will see in later slides, the “high” pressure inside the balloon is not really that “high”.  Actually its just a tad bit “higher” than the pressure outside the balloon.  </a:t>
            </a:r>
          </a:p>
          <a:p>
            <a:pPr algn="ctr"/>
            <a:endParaRPr lang="en-US" sz="2400" dirty="0"/>
          </a:p>
          <a:p>
            <a:pPr algn="ctr"/>
            <a:r>
              <a:rPr lang="en-US" sz="2400" dirty="0"/>
              <a:t>As such, it will be difficult to measure the pressure.  We can conduct a qualitative experiment to try to assess if there is actually a pressure gradient in the balloon.</a:t>
            </a:r>
          </a:p>
          <a:p>
            <a:pPr algn="ctr"/>
            <a:endParaRPr lang="en-US" sz="2400" dirty="0"/>
          </a:p>
          <a:p>
            <a:pPr algn="ctr"/>
            <a:r>
              <a:rPr lang="en-US" sz="2400" dirty="0"/>
              <a:t>This test involves “squeezing” the balloon at various locations to see if it possible for “feel” a difference in the outward force acting on the balloon material.  </a:t>
            </a:r>
          </a:p>
        </p:txBody>
      </p:sp>
    </p:spTree>
    <p:extLst>
      <p:ext uri="{BB962C8B-B14F-4D97-AF65-F5344CB8AC3E}">
        <p14:creationId xmlns:p14="http://schemas.microsoft.com/office/powerpoint/2010/main" val="3784175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B901901-B6D1-47A5-BC8F-6C07FE3B2ACD}"/>
              </a:ext>
            </a:extLst>
          </p:cNvPr>
          <p:cNvSpPr>
            <a:spLocks noGrp="1"/>
          </p:cNvSpPr>
          <p:nvPr>
            <p:ph type="sldNum" sz="quarter" idx="12"/>
          </p:nvPr>
        </p:nvSpPr>
        <p:spPr/>
        <p:txBody>
          <a:bodyPr/>
          <a:lstStyle/>
          <a:p>
            <a:fld id="{71CEFCF1-D22E-42B2-9433-8C449261D627}" type="slidenum">
              <a:rPr lang="en-US" smtClean="0"/>
              <a:t>36</a:t>
            </a:fld>
            <a:endParaRPr lang="en-US"/>
          </a:p>
        </p:txBody>
      </p:sp>
      <p:pic>
        <p:nvPicPr>
          <p:cNvPr id="4" name="Picture 3">
            <a:extLst>
              <a:ext uri="{FF2B5EF4-FFF2-40B4-BE49-F238E27FC236}">
                <a16:creationId xmlns:a16="http://schemas.microsoft.com/office/drawing/2014/main" id="{B8386AF5-EC06-467D-B879-8FA9033F6FDC}"/>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rot="5400000">
            <a:off x="1661930" y="806286"/>
            <a:ext cx="3212976" cy="2409732"/>
          </a:xfrm>
          <a:prstGeom prst="rect">
            <a:avLst/>
          </a:prstGeom>
        </p:spPr>
      </p:pic>
      <p:pic>
        <p:nvPicPr>
          <p:cNvPr id="6" name="Picture 5">
            <a:extLst>
              <a:ext uri="{FF2B5EF4-FFF2-40B4-BE49-F238E27FC236}">
                <a16:creationId xmlns:a16="http://schemas.microsoft.com/office/drawing/2014/main" id="{643C6206-6BFA-444F-977D-58B75805C348}"/>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5400000">
            <a:off x="4334925" y="2224134"/>
            <a:ext cx="3212977" cy="2409733"/>
          </a:xfrm>
          <a:prstGeom prst="rect">
            <a:avLst/>
          </a:prstGeom>
        </p:spPr>
      </p:pic>
      <p:pic>
        <p:nvPicPr>
          <p:cNvPr id="8" name="Picture 7">
            <a:extLst>
              <a:ext uri="{FF2B5EF4-FFF2-40B4-BE49-F238E27FC236}">
                <a16:creationId xmlns:a16="http://schemas.microsoft.com/office/drawing/2014/main" id="{3E41700E-3924-4026-B1DC-F462361D389C}"/>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rot="5400000">
            <a:off x="7007920" y="3398574"/>
            <a:ext cx="3212978" cy="2409734"/>
          </a:xfrm>
          <a:prstGeom prst="rect">
            <a:avLst/>
          </a:prstGeom>
        </p:spPr>
      </p:pic>
      <p:sp>
        <p:nvSpPr>
          <p:cNvPr id="9" name="TextBox 8">
            <a:extLst>
              <a:ext uri="{FF2B5EF4-FFF2-40B4-BE49-F238E27FC236}">
                <a16:creationId xmlns:a16="http://schemas.microsoft.com/office/drawing/2014/main" id="{14B653EA-88B2-47FB-A113-5758D50F9055}"/>
              </a:ext>
            </a:extLst>
          </p:cNvPr>
          <p:cNvSpPr txBox="1"/>
          <p:nvPr/>
        </p:nvSpPr>
        <p:spPr>
          <a:xfrm>
            <a:off x="4768945" y="551084"/>
            <a:ext cx="3771722" cy="646331"/>
          </a:xfrm>
          <a:prstGeom prst="rect">
            <a:avLst/>
          </a:prstGeom>
          <a:noFill/>
        </p:spPr>
        <p:txBody>
          <a:bodyPr wrap="square" rtlCol="0">
            <a:spAutoFit/>
          </a:bodyPr>
          <a:lstStyle/>
          <a:p>
            <a:r>
              <a:rPr lang="en-US" dirty="0"/>
              <a:t>The balloon material “feels” tighter at the top of the balloon.</a:t>
            </a:r>
          </a:p>
        </p:txBody>
      </p:sp>
      <p:sp>
        <p:nvSpPr>
          <p:cNvPr id="10" name="TextBox 9">
            <a:extLst>
              <a:ext uri="{FF2B5EF4-FFF2-40B4-BE49-F238E27FC236}">
                <a16:creationId xmlns:a16="http://schemas.microsoft.com/office/drawing/2014/main" id="{F7EC65C0-758A-41A6-A665-7FC5020FCFA5}"/>
              </a:ext>
            </a:extLst>
          </p:cNvPr>
          <p:cNvSpPr txBox="1"/>
          <p:nvPr/>
        </p:nvSpPr>
        <p:spPr>
          <a:xfrm>
            <a:off x="7409542" y="1448781"/>
            <a:ext cx="2561137" cy="1200329"/>
          </a:xfrm>
          <a:prstGeom prst="rect">
            <a:avLst/>
          </a:prstGeom>
          <a:noFill/>
        </p:spPr>
        <p:txBody>
          <a:bodyPr wrap="square" rtlCol="0">
            <a:spAutoFit/>
          </a:bodyPr>
          <a:lstStyle/>
          <a:p>
            <a:r>
              <a:rPr lang="en-US" dirty="0"/>
              <a:t>The balloon material doesn’t feel quite as tight at the center of the balloon.</a:t>
            </a:r>
          </a:p>
        </p:txBody>
      </p:sp>
      <p:sp>
        <p:nvSpPr>
          <p:cNvPr id="11" name="TextBox 10">
            <a:extLst>
              <a:ext uri="{FF2B5EF4-FFF2-40B4-BE49-F238E27FC236}">
                <a16:creationId xmlns:a16="http://schemas.microsoft.com/office/drawing/2014/main" id="{FD8AC1C9-DAFE-4083-B3B1-41B514195358}"/>
              </a:ext>
            </a:extLst>
          </p:cNvPr>
          <p:cNvSpPr txBox="1"/>
          <p:nvPr/>
        </p:nvSpPr>
        <p:spPr>
          <a:xfrm>
            <a:off x="3268418" y="5383587"/>
            <a:ext cx="3771722" cy="923330"/>
          </a:xfrm>
          <a:prstGeom prst="rect">
            <a:avLst/>
          </a:prstGeom>
          <a:noFill/>
        </p:spPr>
        <p:txBody>
          <a:bodyPr wrap="square" rtlCol="0">
            <a:spAutoFit/>
          </a:bodyPr>
          <a:lstStyle/>
          <a:p>
            <a:r>
              <a:rPr lang="en-US" dirty="0"/>
              <a:t>There is hardly any internal pressure at the bottom.  The material hardly rebounds after being pushed inward.</a:t>
            </a:r>
          </a:p>
        </p:txBody>
      </p:sp>
    </p:spTree>
    <p:extLst>
      <p:ext uri="{BB962C8B-B14F-4D97-AF65-F5344CB8AC3E}">
        <p14:creationId xmlns:p14="http://schemas.microsoft.com/office/powerpoint/2010/main" val="1377202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6DF163D-BEDF-4795-8298-096866CFD6EB}"/>
              </a:ext>
            </a:extLst>
          </p:cNvPr>
          <p:cNvSpPr>
            <a:spLocks noGrp="1"/>
          </p:cNvSpPr>
          <p:nvPr>
            <p:ph type="sldNum" sz="quarter" idx="12"/>
          </p:nvPr>
        </p:nvSpPr>
        <p:spPr/>
        <p:txBody>
          <a:bodyPr/>
          <a:lstStyle/>
          <a:p>
            <a:fld id="{71CEFCF1-D22E-42B2-9433-8C449261D627}" type="slidenum">
              <a:rPr lang="en-US" smtClean="0"/>
              <a:t>37</a:t>
            </a:fld>
            <a:endParaRPr lang="en-US"/>
          </a:p>
        </p:txBody>
      </p:sp>
      <p:sp>
        <p:nvSpPr>
          <p:cNvPr id="3" name="TextBox 2">
            <a:extLst>
              <a:ext uri="{FF2B5EF4-FFF2-40B4-BE49-F238E27FC236}">
                <a16:creationId xmlns:a16="http://schemas.microsoft.com/office/drawing/2014/main" id="{48D11ECA-4D07-4693-885B-CAEB4436462D}"/>
              </a:ext>
            </a:extLst>
          </p:cNvPr>
          <p:cNvSpPr txBox="1"/>
          <p:nvPr/>
        </p:nvSpPr>
        <p:spPr>
          <a:xfrm>
            <a:off x="1163452" y="872717"/>
            <a:ext cx="9685076" cy="954107"/>
          </a:xfrm>
          <a:prstGeom prst="rect">
            <a:avLst/>
          </a:prstGeom>
          <a:noFill/>
        </p:spPr>
        <p:txBody>
          <a:bodyPr wrap="square" rtlCol="0">
            <a:spAutoFit/>
          </a:bodyPr>
          <a:lstStyle/>
          <a:p>
            <a:pPr algn="ctr"/>
            <a:r>
              <a:rPr lang="en-US" sz="2800" dirty="0"/>
              <a:t>This qualitative experiment seems to support the idea that there is a vertical pressure gradient in the balloon.</a:t>
            </a:r>
          </a:p>
        </p:txBody>
      </p:sp>
      <p:sp>
        <p:nvSpPr>
          <p:cNvPr id="6" name="TextBox 5">
            <a:extLst>
              <a:ext uri="{FF2B5EF4-FFF2-40B4-BE49-F238E27FC236}">
                <a16:creationId xmlns:a16="http://schemas.microsoft.com/office/drawing/2014/main" id="{114014E0-62C5-4B5B-AA8B-AF09AB13D204}"/>
              </a:ext>
            </a:extLst>
          </p:cNvPr>
          <p:cNvSpPr txBox="1"/>
          <p:nvPr/>
        </p:nvSpPr>
        <p:spPr>
          <a:xfrm>
            <a:off x="7358687" y="2904205"/>
            <a:ext cx="1770097" cy="830997"/>
          </a:xfrm>
          <a:prstGeom prst="rect">
            <a:avLst/>
          </a:prstGeom>
          <a:noFill/>
        </p:spPr>
        <p:txBody>
          <a:bodyPr wrap="square" rtlCol="0">
            <a:spAutoFit/>
          </a:bodyPr>
          <a:lstStyle/>
          <a:p>
            <a:r>
              <a:rPr lang="en-US" sz="2400" dirty="0"/>
              <a:t>Higher Pressure</a:t>
            </a:r>
          </a:p>
        </p:txBody>
      </p:sp>
      <p:grpSp>
        <p:nvGrpSpPr>
          <p:cNvPr id="9" name="Group 8">
            <a:extLst>
              <a:ext uri="{FF2B5EF4-FFF2-40B4-BE49-F238E27FC236}">
                <a16:creationId xmlns:a16="http://schemas.microsoft.com/office/drawing/2014/main" id="{3B2D378C-A362-45C5-9AC7-B8C0D634CF42}"/>
              </a:ext>
            </a:extLst>
          </p:cNvPr>
          <p:cNvGrpSpPr/>
          <p:nvPr/>
        </p:nvGrpSpPr>
        <p:grpSpPr>
          <a:xfrm>
            <a:off x="4454517" y="2564905"/>
            <a:ext cx="2772229" cy="3600009"/>
            <a:chOff x="4833257" y="2249247"/>
            <a:chExt cx="2772229" cy="3600009"/>
          </a:xfrm>
        </p:grpSpPr>
        <p:sp>
          <p:nvSpPr>
            <p:cNvPr id="40" name="Rectangle: Rounded Corners 39">
              <a:extLst>
                <a:ext uri="{FF2B5EF4-FFF2-40B4-BE49-F238E27FC236}">
                  <a16:creationId xmlns:a16="http://schemas.microsoft.com/office/drawing/2014/main" id="{95ECD34D-10A2-49B2-800D-606FA4A058A4}"/>
                </a:ext>
              </a:extLst>
            </p:cNvPr>
            <p:cNvSpPr/>
            <p:nvPr/>
          </p:nvSpPr>
          <p:spPr>
            <a:xfrm>
              <a:off x="4833257" y="2249247"/>
              <a:ext cx="2772229" cy="3335123"/>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Rounded Corners 40">
              <a:extLst>
                <a:ext uri="{FF2B5EF4-FFF2-40B4-BE49-F238E27FC236}">
                  <a16:creationId xmlns:a16="http://schemas.microsoft.com/office/drawing/2014/main" id="{1DC1581D-56DE-4BCD-800E-72AE4100E28D}"/>
                </a:ext>
              </a:extLst>
            </p:cNvPr>
            <p:cNvSpPr/>
            <p:nvPr/>
          </p:nvSpPr>
          <p:spPr>
            <a:xfrm>
              <a:off x="5007429" y="2409371"/>
              <a:ext cx="2452914" cy="343988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 name="TextBox 7">
            <a:extLst>
              <a:ext uri="{FF2B5EF4-FFF2-40B4-BE49-F238E27FC236}">
                <a16:creationId xmlns:a16="http://schemas.microsoft.com/office/drawing/2014/main" id="{65B6C5A3-3BE2-42CD-91BD-3AD16CA5A22A}"/>
              </a:ext>
            </a:extLst>
          </p:cNvPr>
          <p:cNvSpPr txBox="1"/>
          <p:nvPr/>
        </p:nvSpPr>
        <p:spPr>
          <a:xfrm>
            <a:off x="7358048" y="4789638"/>
            <a:ext cx="1407903" cy="830997"/>
          </a:xfrm>
          <a:prstGeom prst="rect">
            <a:avLst/>
          </a:prstGeom>
          <a:noFill/>
        </p:spPr>
        <p:txBody>
          <a:bodyPr wrap="square" rtlCol="0">
            <a:spAutoFit/>
          </a:bodyPr>
          <a:lstStyle/>
          <a:p>
            <a:r>
              <a:rPr lang="en-US" sz="2400" dirty="0"/>
              <a:t>Lower Pressure</a:t>
            </a:r>
          </a:p>
        </p:txBody>
      </p:sp>
      <p:grpSp>
        <p:nvGrpSpPr>
          <p:cNvPr id="45" name="Group 44">
            <a:extLst>
              <a:ext uri="{FF2B5EF4-FFF2-40B4-BE49-F238E27FC236}">
                <a16:creationId xmlns:a16="http://schemas.microsoft.com/office/drawing/2014/main" id="{6FAA8112-2DE2-4353-AAE1-269B9D38A7E8}"/>
              </a:ext>
            </a:extLst>
          </p:cNvPr>
          <p:cNvGrpSpPr/>
          <p:nvPr/>
        </p:nvGrpSpPr>
        <p:grpSpPr>
          <a:xfrm>
            <a:off x="4628688" y="3248980"/>
            <a:ext cx="2439420" cy="0"/>
            <a:chOff x="3104688" y="3429000"/>
            <a:chExt cx="2439420" cy="0"/>
          </a:xfrm>
        </p:grpSpPr>
        <p:cxnSp>
          <p:nvCxnSpPr>
            <p:cNvPr id="42" name="Straight Arrow Connector 41">
              <a:extLst>
                <a:ext uri="{FF2B5EF4-FFF2-40B4-BE49-F238E27FC236}">
                  <a16:creationId xmlns:a16="http://schemas.microsoft.com/office/drawing/2014/main" id="{AEB5F2EA-D0FF-4EB5-9B38-79FB9A77DB8A}"/>
                </a:ext>
              </a:extLst>
            </p:cNvPr>
            <p:cNvCxnSpPr>
              <a:cxnSpLocks/>
            </p:cNvCxnSpPr>
            <p:nvPr/>
          </p:nvCxnSpPr>
          <p:spPr>
            <a:xfrm flipH="1">
              <a:off x="3104688" y="3429000"/>
              <a:ext cx="875395" cy="0"/>
            </a:xfrm>
            <a:prstGeom prst="straightConnector1">
              <a:avLst/>
            </a:prstGeom>
            <a:ln w="1270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536D72D6-BA75-45F3-A741-126AC4CD3CB5}"/>
                </a:ext>
              </a:extLst>
            </p:cNvPr>
            <p:cNvCxnSpPr>
              <a:cxnSpLocks/>
            </p:cNvCxnSpPr>
            <p:nvPr/>
          </p:nvCxnSpPr>
          <p:spPr>
            <a:xfrm>
              <a:off x="4668713" y="3429000"/>
              <a:ext cx="875395" cy="0"/>
            </a:xfrm>
            <a:prstGeom prst="straightConnector1">
              <a:avLst/>
            </a:prstGeom>
            <a:ln w="127000">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grpSp>
        <p:nvGrpSpPr>
          <p:cNvPr id="46" name="Group 45">
            <a:extLst>
              <a:ext uri="{FF2B5EF4-FFF2-40B4-BE49-F238E27FC236}">
                <a16:creationId xmlns:a16="http://schemas.microsoft.com/office/drawing/2014/main" id="{D31E3686-AD56-4B90-BA75-F5A7DBF6C153}"/>
              </a:ext>
            </a:extLst>
          </p:cNvPr>
          <p:cNvGrpSpPr/>
          <p:nvPr/>
        </p:nvGrpSpPr>
        <p:grpSpPr>
          <a:xfrm>
            <a:off x="4619838" y="4401108"/>
            <a:ext cx="2439419" cy="0"/>
            <a:chOff x="3104689" y="3429000"/>
            <a:chExt cx="2439419" cy="0"/>
          </a:xfrm>
        </p:grpSpPr>
        <p:cxnSp>
          <p:nvCxnSpPr>
            <p:cNvPr id="47" name="Straight Arrow Connector 46">
              <a:extLst>
                <a:ext uri="{FF2B5EF4-FFF2-40B4-BE49-F238E27FC236}">
                  <a16:creationId xmlns:a16="http://schemas.microsoft.com/office/drawing/2014/main" id="{EBB7F430-119F-4139-83A9-7BB8F599F316}"/>
                </a:ext>
              </a:extLst>
            </p:cNvPr>
            <p:cNvCxnSpPr>
              <a:cxnSpLocks/>
            </p:cNvCxnSpPr>
            <p:nvPr/>
          </p:nvCxnSpPr>
          <p:spPr>
            <a:xfrm flipH="1">
              <a:off x="3104689" y="3429000"/>
              <a:ext cx="648071" cy="0"/>
            </a:xfrm>
            <a:prstGeom prst="straightConnector1">
              <a:avLst/>
            </a:prstGeom>
            <a:ln w="1016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D3A699D6-7040-4720-B50B-DDE6A7928E25}"/>
                </a:ext>
              </a:extLst>
            </p:cNvPr>
            <p:cNvCxnSpPr>
              <a:cxnSpLocks/>
            </p:cNvCxnSpPr>
            <p:nvPr/>
          </p:nvCxnSpPr>
          <p:spPr>
            <a:xfrm>
              <a:off x="4904888" y="3429000"/>
              <a:ext cx="639220" cy="0"/>
            </a:xfrm>
            <a:prstGeom prst="straightConnector1">
              <a:avLst/>
            </a:prstGeom>
            <a:ln w="101600">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grpSp>
        <p:nvGrpSpPr>
          <p:cNvPr id="49" name="Group 48">
            <a:extLst>
              <a:ext uri="{FF2B5EF4-FFF2-40B4-BE49-F238E27FC236}">
                <a16:creationId xmlns:a16="http://schemas.microsoft.com/office/drawing/2014/main" id="{00FE884B-6EA9-4608-9868-A764A4A48B88}"/>
              </a:ext>
            </a:extLst>
          </p:cNvPr>
          <p:cNvGrpSpPr/>
          <p:nvPr/>
        </p:nvGrpSpPr>
        <p:grpSpPr>
          <a:xfrm>
            <a:off x="4628690" y="5517232"/>
            <a:ext cx="2439419" cy="0"/>
            <a:chOff x="3104689" y="3429000"/>
            <a:chExt cx="2439419" cy="0"/>
          </a:xfrm>
        </p:grpSpPr>
        <p:cxnSp>
          <p:nvCxnSpPr>
            <p:cNvPr id="50" name="Straight Arrow Connector 49">
              <a:extLst>
                <a:ext uri="{FF2B5EF4-FFF2-40B4-BE49-F238E27FC236}">
                  <a16:creationId xmlns:a16="http://schemas.microsoft.com/office/drawing/2014/main" id="{6E73363C-4A7C-4F7C-9CB9-4FAAE43FB958}"/>
                </a:ext>
              </a:extLst>
            </p:cNvPr>
            <p:cNvCxnSpPr>
              <a:cxnSpLocks/>
            </p:cNvCxnSpPr>
            <p:nvPr/>
          </p:nvCxnSpPr>
          <p:spPr>
            <a:xfrm flipH="1">
              <a:off x="3104689" y="3429000"/>
              <a:ext cx="459199" cy="0"/>
            </a:xfrm>
            <a:prstGeom prst="straightConnector1">
              <a:avLst/>
            </a:prstGeom>
            <a:ln w="635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152BA030-6C12-43F1-92AC-B422873BD2CA}"/>
                </a:ext>
              </a:extLst>
            </p:cNvPr>
            <p:cNvCxnSpPr>
              <a:cxnSpLocks/>
            </p:cNvCxnSpPr>
            <p:nvPr/>
          </p:nvCxnSpPr>
          <p:spPr>
            <a:xfrm>
              <a:off x="5076056" y="3429000"/>
              <a:ext cx="468052" cy="0"/>
            </a:xfrm>
            <a:prstGeom prst="straightConnector1">
              <a:avLst/>
            </a:prstGeom>
            <a:ln w="63500">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sp>
        <p:nvSpPr>
          <p:cNvPr id="5" name="TextBox 4">
            <a:extLst>
              <a:ext uri="{FF2B5EF4-FFF2-40B4-BE49-F238E27FC236}">
                <a16:creationId xmlns:a16="http://schemas.microsoft.com/office/drawing/2014/main" id="{0CD0C577-3671-4BB8-BF91-A6BED7B361AF}"/>
              </a:ext>
            </a:extLst>
          </p:cNvPr>
          <p:cNvSpPr txBox="1"/>
          <p:nvPr/>
        </p:nvSpPr>
        <p:spPr>
          <a:xfrm>
            <a:off x="3759582" y="5913277"/>
            <a:ext cx="4403347" cy="461665"/>
          </a:xfrm>
          <a:prstGeom prst="rect">
            <a:avLst/>
          </a:prstGeom>
          <a:noFill/>
        </p:spPr>
        <p:txBody>
          <a:bodyPr wrap="square" rtlCol="0">
            <a:spAutoFit/>
          </a:bodyPr>
          <a:lstStyle/>
          <a:p>
            <a:pPr algn="ctr"/>
            <a:r>
              <a:rPr lang="en-US" sz="2400" dirty="0"/>
              <a:t>Ambient Air Pressure</a:t>
            </a:r>
          </a:p>
        </p:txBody>
      </p:sp>
    </p:spTree>
    <p:extLst>
      <p:ext uri="{BB962C8B-B14F-4D97-AF65-F5344CB8AC3E}">
        <p14:creationId xmlns:p14="http://schemas.microsoft.com/office/powerpoint/2010/main" val="3492950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47F4D2A-2637-4659-9CD1-044F8314D1E8}"/>
              </a:ext>
            </a:extLst>
          </p:cNvPr>
          <p:cNvSpPr>
            <a:spLocks noGrp="1"/>
          </p:cNvSpPr>
          <p:nvPr>
            <p:ph type="sldNum" sz="quarter" idx="12"/>
          </p:nvPr>
        </p:nvSpPr>
        <p:spPr/>
        <p:txBody>
          <a:bodyPr/>
          <a:lstStyle/>
          <a:p>
            <a:fld id="{71CEFCF1-D22E-42B2-9433-8C449261D627}" type="slidenum">
              <a:rPr lang="en-US" smtClean="0"/>
              <a:t>38</a:t>
            </a:fld>
            <a:endParaRPr lang="en-US"/>
          </a:p>
        </p:txBody>
      </p:sp>
      <p:sp>
        <p:nvSpPr>
          <p:cNvPr id="3" name="TextBox 2">
            <a:extLst>
              <a:ext uri="{FF2B5EF4-FFF2-40B4-BE49-F238E27FC236}">
                <a16:creationId xmlns:a16="http://schemas.microsoft.com/office/drawing/2014/main" id="{8740FD15-B61B-4CEC-AD40-A4E10C36E230}"/>
              </a:ext>
            </a:extLst>
          </p:cNvPr>
          <p:cNvSpPr txBox="1"/>
          <p:nvPr/>
        </p:nvSpPr>
        <p:spPr>
          <a:xfrm>
            <a:off x="2094683" y="549303"/>
            <a:ext cx="8100900" cy="1569660"/>
          </a:xfrm>
          <a:prstGeom prst="rect">
            <a:avLst/>
          </a:prstGeom>
          <a:noFill/>
        </p:spPr>
        <p:txBody>
          <a:bodyPr wrap="square" rtlCol="0">
            <a:spAutoFit/>
          </a:bodyPr>
          <a:lstStyle/>
          <a:p>
            <a:pPr algn="ctr"/>
            <a:r>
              <a:rPr lang="en-US" sz="3200" b="1" dirty="0"/>
              <a:t>Calculating the approximate pressure inside the hot air balloon</a:t>
            </a:r>
          </a:p>
          <a:p>
            <a:pPr algn="ctr"/>
            <a:r>
              <a:rPr lang="en-US" sz="3200" dirty="0"/>
              <a:t> (at least near the top).</a:t>
            </a:r>
          </a:p>
        </p:txBody>
      </p:sp>
      <p:sp>
        <p:nvSpPr>
          <p:cNvPr id="4" name="TextBox 3">
            <a:extLst>
              <a:ext uri="{FF2B5EF4-FFF2-40B4-BE49-F238E27FC236}">
                <a16:creationId xmlns:a16="http://schemas.microsoft.com/office/drawing/2014/main" id="{6ED83E52-2FFD-4DDF-B84B-EC753F983DA0}"/>
              </a:ext>
            </a:extLst>
          </p:cNvPr>
          <p:cNvSpPr txBox="1"/>
          <p:nvPr/>
        </p:nvSpPr>
        <p:spPr>
          <a:xfrm>
            <a:off x="983432" y="2636912"/>
            <a:ext cx="10153128" cy="2554545"/>
          </a:xfrm>
          <a:prstGeom prst="rect">
            <a:avLst/>
          </a:prstGeom>
          <a:noFill/>
        </p:spPr>
        <p:txBody>
          <a:bodyPr wrap="square" rtlCol="0">
            <a:spAutoFit/>
          </a:bodyPr>
          <a:lstStyle/>
          <a:p>
            <a:pPr algn="ctr"/>
            <a:r>
              <a:rPr lang="en-US" sz="3200" dirty="0"/>
              <a:t>The first step is to create a neutrally buoyant system.</a:t>
            </a:r>
          </a:p>
          <a:p>
            <a:pPr algn="ctr"/>
            <a:endParaRPr lang="en-US" sz="3200" dirty="0"/>
          </a:p>
          <a:p>
            <a:pPr algn="ctr"/>
            <a:r>
              <a:rPr lang="en-US" sz="3200" dirty="0"/>
              <a:t>A neutrally buoyant balloon neither rises nor sinks (vertical acceleration is zero:  F=ma…).  In this state, the upward force is equal and opposite to the downward force.</a:t>
            </a:r>
          </a:p>
        </p:txBody>
      </p:sp>
    </p:spTree>
    <p:extLst>
      <p:ext uri="{BB962C8B-B14F-4D97-AF65-F5344CB8AC3E}">
        <p14:creationId xmlns:p14="http://schemas.microsoft.com/office/powerpoint/2010/main" val="2421586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AA5FAB8-10C8-4F0D-8B79-3931EA971A38}"/>
              </a:ext>
            </a:extLst>
          </p:cNvPr>
          <p:cNvSpPr>
            <a:spLocks noGrp="1"/>
          </p:cNvSpPr>
          <p:nvPr>
            <p:ph type="sldNum" sz="quarter" idx="12"/>
          </p:nvPr>
        </p:nvSpPr>
        <p:spPr/>
        <p:txBody>
          <a:bodyPr/>
          <a:lstStyle/>
          <a:p>
            <a:fld id="{71CEFCF1-D22E-42B2-9433-8C449261D627}" type="slidenum">
              <a:rPr lang="en-US" smtClean="0"/>
              <a:t>39</a:t>
            </a:fld>
            <a:endParaRPr lang="en-US"/>
          </a:p>
        </p:txBody>
      </p:sp>
      <p:sp>
        <p:nvSpPr>
          <p:cNvPr id="4" name="TextBox 3">
            <a:extLst>
              <a:ext uri="{FF2B5EF4-FFF2-40B4-BE49-F238E27FC236}">
                <a16:creationId xmlns:a16="http://schemas.microsoft.com/office/drawing/2014/main" id="{0618FA58-1730-44AB-8A27-56D34DE5E43D}"/>
              </a:ext>
            </a:extLst>
          </p:cNvPr>
          <p:cNvSpPr txBox="1"/>
          <p:nvPr/>
        </p:nvSpPr>
        <p:spPr>
          <a:xfrm>
            <a:off x="1235460" y="1232757"/>
            <a:ext cx="9829092" cy="3785652"/>
          </a:xfrm>
          <a:prstGeom prst="rect">
            <a:avLst/>
          </a:prstGeom>
          <a:noFill/>
        </p:spPr>
        <p:txBody>
          <a:bodyPr wrap="square" rtlCol="0">
            <a:spAutoFit/>
          </a:bodyPr>
          <a:lstStyle/>
          <a:p>
            <a:pPr algn="ctr"/>
            <a:r>
              <a:rPr lang="en-US" sz="2400" dirty="0"/>
              <a:t>Adding pennies to the top (or bottom) of the balloon allows the “free lift” of the balloon to be determined.  If the pennies are added to the balloon just to the point where the balloon barely rises (essentially “neutrally” buoyant), we know the upward force is about equal to the downward force.</a:t>
            </a:r>
          </a:p>
          <a:p>
            <a:pPr algn="ctr"/>
            <a:endParaRPr lang="en-US" sz="2400" dirty="0"/>
          </a:p>
          <a:p>
            <a:pPr algn="ctr"/>
            <a:r>
              <a:rPr lang="en-US" sz="2400" dirty="0"/>
              <a:t>When we have this condition, we can use some basic physics to approximate the pressure of the hot air inside the balloon.  Actually it’s the differential pressure between the air inside the balloon and the ambient pressure outside the balloon at the top of the balloon.</a:t>
            </a:r>
          </a:p>
          <a:p>
            <a:endParaRPr lang="en-US" sz="2400" dirty="0"/>
          </a:p>
        </p:txBody>
      </p:sp>
    </p:spTree>
    <p:extLst>
      <p:ext uri="{BB962C8B-B14F-4D97-AF65-F5344CB8AC3E}">
        <p14:creationId xmlns:p14="http://schemas.microsoft.com/office/powerpoint/2010/main" val="1455552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567608" y="260649"/>
            <a:ext cx="7812868" cy="584775"/>
          </a:xfrm>
          <a:prstGeom prst="rect">
            <a:avLst/>
          </a:prstGeom>
          <a:noFill/>
        </p:spPr>
        <p:txBody>
          <a:bodyPr wrap="square" rtlCol="0">
            <a:spAutoFit/>
          </a:bodyPr>
          <a:lstStyle/>
          <a:p>
            <a:r>
              <a:rPr lang="en-US" sz="3200" dirty="0"/>
              <a:t>A Force Generated by Atmospheric Pressure</a:t>
            </a:r>
          </a:p>
        </p:txBody>
      </p:sp>
      <p:sp>
        <p:nvSpPr>
          <p:cNvPr id="2" name="Rectangle 1"/>
          <p:cNvSpPr/>
          <p:nvPr/>
        </p:nvSpPr>
        <p:spPr>
          <a:xfrm>
            <a:off x="3143672" y="1592796"/>
            <a:ext cx="5652628"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2F477D14-2305-42E3-BFF0-26025214B307}"/>
              </a:ext>
            </a:extLst>
          </p:cNvPr>
          <p:cNvGrpSpPr/>
          <p:nvPr/>
        </p:nvGrpSpPr>
        <p:grpSpPr>
          <a:xfrm>
            <a:off x="3575720" y="1808820"/>
            <a:ext cx="4716524" cy="648072"/>
            <a:chOff x="2051720" y="2024844"/>
            <a:chExt cx="4716524" cy="648072"/>
          </a:xfrm>
        </p:grpSpPr>
        <p:cxnSp>
          <p:nvCxnSpPr>
            <p:cNvPr id="10" name="Straight Arrow Connector 9"/>
            <p:cNvCxnSpPr/>
            <p:nvPr/>
          </p:nvCxnSpPr>
          <p:spPr>
            <a:xfrm flipV="1">
              <a:off x="2051720" y="2024844"/>
              <a:ext cx="0" cy="648072"/>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2483768" y="2024844"/>
              <a:ext cx="0" cy="648072"/>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2915816" y="2024844"/>
              <a:ext cx="0" cy="648072"/>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3347864" y="2024844"/>
              <a:ext cx="0" cy="648072"/>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3779912" y="2024844"/>
              <a:ext cx="0" cy="648072"/>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4211960" y="2024844"/>
              <a:ext cx="0" cy="648072"/>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4644008" y="2024844"/>
              <a:ext cx="0" cy="648072"/>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5076056" y="2024844"/>
              <a:ext cx="0" cy="648072"/>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5508104" y="2024844"/>
              <a:ext cx="0" cy="648072"/>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V="1">
              <a:off x="5904148" y="2024844"/>
              <a:ext cx="0" cy="648072"/>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V="1">
              <a:off x="6336196" y="2024844"/>
              <a:ext cx="0" cy="648072"/>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V="1">
              <a:off x="6768244" y="2024844"/>
              <a:ext cx="0" cy="648072"/>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947430" y="2852937"/>
            <a:ext cx="10081118" cy="830997"/>
          </a:xfrm>
          <a:prstGeom prst="rect">
            <a:avLst/>
          </a:prstGeom>
          <a:noFill/>
        </p:spPr>
        <p:txBody>
          <a:bodyPr wrap="square" rtlCol="0">
            <a:spAutoFit/>
          </a:bodyPr>
          <a:lstStyle/>
          <a:p>
            <a:pPr algn="ctr"/>
            <a:r>
              <a:rPr lang="en-US" sz="2400" dirty="0"/>
              <a:t>“Pressure” creates a “Force” when it acts on a surface.  The “Area” over which the pressure acts dictates the magnitude of the force that will be applied.</a:t>
            </a:r>
          </a:p>
        </p:txBody>
      </p:sp>
      <p:sp>
        <p:nvSpPr>
          <p:cNvPr id="15" name="TextBox 14"/>
          <p:cNvSpPr txBox="1"/>
          <p:nvPr/>
        </p:nvSpPr>
        <p:spPr>
          <a:xfrm>
            <a:off x="3899756" y="4401108"/>
            <a:ext cx="4068452" cy="1938992"/>
          </a:xfrm>
          <a:prstGeom prst="rect">
            <a:avLst/>
          </a:prstGeom>
          <a:noFill/>
        </p:spPr>
        <p:txBody>
          <a:bodyPr wrap="square" rtlCol="0">
            <a:spAutoFit/>
          </a:bodyPr>
          <a:lstStyle/>
          <a:p>
            <a:r>
              <a:rPr lang="en-US" sz="2400" dirty="0"/>
              <a:t>Force    =      Pressure   x    Area</a:t>
            </a:r>
          </a:p>
          <a:p>
            <a:endParaRPr lang="en-US" sz="2400" dirty="0"/>
          </a:p>
          <a:p>
            <a:r>
              <a:rPr lang="en-US" sz="2400" dirty="0"/>
              <a:t>                            </a:t>
            </a:r>
            <a:r>
              <a:rPr lang="en-US" sz="2400" dirty="0" err="1"/>
              <a:t>Lbs</a:t>
            </a:r>
            <a:endParaRPr lang="en-US" sz="2400" dirty="0"/>
          </a:p>
          <a:p>
            <a:r>
              <a:rPr lang="en-US" sz="2400" dirty="0" err="1"/>
              <a:t>Lbs</a:t>
            </a:r>
            <a:r>
              <a:rPr lang="en-US" sz="2400" dirty="0"/>
              <a:t>        =       -----------    x      Ft</a:t>
            </a:r>
            <a:r>
              <a:rPr lang="en-US" sz="2400" baseline="30000" dirty="0"/>
              <a:t>2</a:t>
            </a:r>
          </a:p>
          <a:p>
            <a:r>
              <a:rPr lang="en-US" sz="2400" dirty="0"/>
              <a:t>                            Ft</a:t>
            </a:r>
            <a:r>
              <a:rPr lang="en-US" sz="2400" baseline="30000" dirty="0"/>
              <a:t>2</a:t>
            </a:r>
          </a:p>
        </p:txBody>
      </p:sp>
      <p:sp>
        <p:nvSpPr>
          <p:cNvPr id="16" name="Slide Number Placeholder 15"/>
          <p:cNvSpPr>
            <a:spLocks noGrp="1"/>
          </p:cNvSpPr>
          <p:nvPr>
            <p:ph type="sldNum" sz="quarter" idx="12"/>
          </p:nvPr>
        </p:nvSpPr>
        <p:spPr/>
        <p:txBody>
          <a:bodyPr/>
          <a:lstStyle/>
          <a:p>
            <a:fld id="{71CEFCF1-D22E-42B2-9433-8C449261D627}" type="slidenum">
              <a:rPr lang="en-US" smtClean="0"/>
              <a:t>4</a:t>
            </a:fld>
            <a:endParaRPr lang="en-US"/>
          </a:p>
        </p:txBody>
      </p:sp>
      <p:grpSp>
        <p:nvGrpSpPr>
          <p:cNvPr id="19" name="Group 18"/>
          <p:cNvGrpSpPr/>
          <p:nvPr/>
        </p:nvGrpSpPr>
        <p:grpSpPr>
          <a:xfrm>
            <a:off x="5843972" y="5589240"/>
            <a:ext cx="1908212" cy="648072"/>
            <a:chOff x="4319972" y="5589240"/>
            <a:chExt cx="1908212" cy="648072"/>
          </a:xfrm>
        </p:grpSpPr>
        <p:cxnSp>
          <p:nvCxnSpPr>
            <p:cNvPr id="18" name="Straight Connector 17"/>
            <p:cNvCxnSpPr/>
            <p:nvPr/>
          </p:nvCxnSpPr>
          <p:spPr>
            <a:xfrm flipV="1">
              <a:off x="4319972" y="5985284"/>
              <a:ext cx="432048" cy="25202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5796136" y="5589240"/>
              <a:ext cx="432048" cy="25202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39936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70BF8C3-4377-41CA-8A8B-321177B60543}"/>
              </a:ext>
            </a:extLst>
          </p:cNvPr>
          <p:cNvSpPr>
            <a:spLocks noGrp="1"/>
          </p:cNvSpPr>
          <p:nvPr>
            <p:ph type="sldNum" sz="quarter" idx="12"/>
          </p:nvPr>
        </p:nvSpPr>
        <p:spPr/>
        <p:txBody>
          <a:bodyPr/>
          <a:lstStyle/>
          <a:p>
            <a:fld id="{71CEFCF1-D22E-42B2-9433-8C449261D627}" type="slidenum">
              <a:rPr lang="en-US" smtClean="0"/>
              <a:t>40</a:t>
            </a:fld>
            <a:endParaRPr lang="en-US"/>
          </a:p>
        </p:txBody>
      </p:sp>
      <p:pic>
        <p:nvPicPr>
          <p:cNvPr id="6" name="Picture 5">
            <a:extLst>
              <a:ext uri="{FF2B5EF4-FFF2-40B4-BE49-F238E27FC236}">
                <a16:creationId xmlns:a16="http://schemas.microsoft.com/office/drawing/2014/main" id="{D1B1A77D-628B-49F7-942E-1FBD3D6D47A7}"/>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rot="5400000">
            <a:off x="3790568" y="1216909"/>
            <a:ext cx="4769768" cy="3577326"/>
          </a:xfrm>
          <a:prstGeom prst="rect">
            <a:avLst/>
          </a:prstGeom>
        </p:spPr>
      </p:pic>
      <p:sp>
        <p:nvSpPr>
          <p:cNvPr id="9" name="TextBox 8">
            <a:extLst>
              <a:ext uri="{FF2B5EF4-FFF2-40B4-BE49-F238E27FC236}">
                <a16:creationId xmlns:a16="http://schemas.microsoft.com/office/drawing/2014/main" id="{5493D591-3EBE-4371-9829-552EDAAD912A}"/>
              </a:ext>
            </a:extLst>
          </p:cNvPr>
          <p:cNvSpPr txBox="1"/>
          <p:nvPr/>
        </p:nvSpPr>
        <p:spPr>
          <a:xfrm>
            <a:off x="3575720" y="5550332"/>
            <a:ext cx="5040560" cy="830997"/>
          </a:xfrm>
          <a:prstGeom prst="rect">
            <a:avLst/>
          </a:prstGeom>
          <a:noFill/>
        </p:spPr>
        <p:txBody>
          <a:bodyPr wrap="square" rtlCol="0">
            <a:spAutoFit/>
          </a:bodyPr>
          <a:lstStyle/>
          <a:p>
            <a:pPr algn="ctr"/>
            <a:r>
              <a:rPr lang="en-US" sz="2400" dirty="0"/>
              <a:t>Initially, the balloon was just barely able to lift itself and 7 pennies.</a:t>
            </a:r>
          </a:p>
        </p:txBody>
      </p:sp>
    </p:spTree>
    <p:extLst>
      <p:ext uri="{BB962C8B-B14F-4D97-AF65-F5344CB8AC3E}">
        <p14:creationId xmlns:p14="http://schemas.microsoft.com/office/powerpoint/2010/main" val="1449929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6943F88-E593-41C5-984B-CE833C1231D5}"/>
              </a:ext>
            </a:extLst>
          </p:cNvPr>
          <p:cNvSpPr>
            <a:spLocks noGrp="1"/>
          </p:cNvSpPr>
          <p:nvPr>
            <p:ph type="sldNum" sz="quarter" idx="12"/>
          </p:nvPr>
        </p:nvSpPr>
        <p:spPr/>
        <p:txBody>
          <a:bodyPr/>
          <a:lstStyle/>
          <a:p>
            <a:fld id="{71CEFCF1-D22E-42B2-9433-8C449261D627}" type="slidenum">
              <a:rPr lang="en-US" smtClean="0"/>
              <a:t>41</a:t>
            </a:fld>
            <a:endParaRPr lang="en-US"/>
          </a:p>
        </p:txBody>
      </p:sp>
      <p:grpSp>
        <p:nvGrpSpPr>
          <p:cNvPr id="76" name="Group 75">
            <a:extLst>
              <a:ext uri="{FF2B5EF4-FFF2-40B4-BE49-F238E27FC236}">
                <a16:creationId xmlns:a16="http://schemas.microsoft.com/office/drawing/2014/main" id="{1225E859-5D23-4736-91E5-B539AE21FD53}"/>
              </a:ext>
            </a:extLst>
          </p:cNvPr>
          <p:cNvGrpSpPr/>
          <p:nvPr/>
        </p:nvGrpSpPr>
        <p:grpSpPr>
          <a:xfrm>
            <a:off x="3251684" y="3068114"/>
            <a:ext cx="1890210" cy="2989178"/>
            <a:chOff x="4553784" y="1691383"/>
            <a:chExt cx="1890210" cy="2989178"/>
          </a:xfrm>
        </p:grpSpPr>
        <p:sp>
          <p:nvSpPr>
            <p:cNvPr id="4" name="Rectangle 3">
              <a:extLst>
                <a:ext uri="{FF2B5EF4-FFF2-40B4-BE49-F238E27FC236}">
                  <a16:creationId xmlns:a16="http://schemas.microsoft.com/office/drawing/2014/main" id="{64E118A8-8CD0-43E1-898C-839E51FF455D}"/>
                </a:ext>
              </a:extLst>
            </p:cNvPr>
            <p:cNvSpPr/>
            <p:nvPr/>
          </p:nvSpPr>
          <p:spPr>
            <a:xfrm>
              <a:off x="4553784" y="1691383"/>
              <a:ext cx="1890210" cy="29227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43D26E1C-835C-4050-9CCA-B2488602D01F}"/>
                </a:ext>
              </a:extLst>
            </p:cNvPr>
            <p:cNvSpPr/>
            <p:nvPr/>
          </p:nvSpPr>
          <p:spPr>
            <a:xfrm>
              <a:off x="4654860" y="1778388"/>
              <a:ext cx="1717340" cy="2902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75" name="Straight Arrow Connector 74">
            <a:extLst>
              <a:ext uri="{FF2B5EF4-FFF2-40B4-BE49-F238E27FC236}">
                <a16:creationId xmlns:a16="http://schemas.microsoft.com/office/drawing/2014/main" id="{19C21890-4227-4C33-B368-D28B752EE000}"/>
              </a:ext>
            </a:extLst>
          </p:cNvPr>
          <p:cNvCxnSpPr>
            <a:cxnSpLocks/>
          </p:cNvCxnSpPr>
          <p:nvPr/>
        </p:nvCxnSpPr>
        <p:spPr>
          <a:xfrm flipV="1">
            <a:off x="4151784" y="3155119"/>
            <a:ext cx="0" cy="1174726"/>
          </a:xfrm>
          <a:prstGeom prst="straightConnector1">
            <a:avLst/>
          </a:prstGeom>
          <a:ln w="1270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C10311C0-05CA-4BD5-AA2C-8A78445C3989}"/>
              </a:ext>
            </a:extLst>
          </p:cNvPr>
          <p:cNvCxnSpPr>
            <a:cxnSpLocks/>
          </p:cNvCxnSpPr>
          <p:nvPr/>
        </p:nvCxnSpPr>
        <p:spPr>
          <a:xfrm>
            <a:off x="4151784" y="1844824"/>
            <a:ext cx="0" cy="1174726"/>
          </a:xfrm>
          <a:prstGeom prst="straightConnector1">
            <a:avLst/>
          </a:prstGeom>
          <a:ln w="1270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8852E3F2-A695-4658-91A3-233757FB33FD}"/>
              </a:ext>
            </a:extLst>
          </p:cNvPr>
          <p:cNvSpPr txBox="1"/>
          <p:nvPr/>
        </p:nvSpPr>
        <p:spPr>
          <a:xfrm>
            <a:off x="3365715" y="4368010"/>
            <a:ext cx="1656184" cy="830997"/>
          </a:xfrm>
          <a:prstGeom prst="rect">
            <a:avLst/>
          </a:prstGeom>
          <a:noFill/>
        </p:spPr>
        <p:txBody>
          <a:bodyPr wrap="square" rtlCol="0">
            <a:spAutoFit/>
          </a:bodyPr>
          <a:lstStyle/>
          <a:p>
            <a:pPr algn="ctr"/>
            <a:r>
              <a:rPr lang="en-US" sz="2400" dirty="0"/>
              <a:t>Pressure Force</a:t>
            </a:r>
          </a:p>
        </p:txBody>
      </p:sp>
      <p:sp>
        <p:nvSpPr>
          <p:cNvPr id="80" name="TextBox 79">
            <a:extLst>
              <a:ext uri="{FF2B5EF4-FFF2-40B4-BE49-F238E27FC236}">
                <a16:creationId xmlns:a16="http://schemas.microsoft.com/office/drawing/2014/main" id="{26BA831A-B73A-4290-9F57-89B53054F224}"/>
              </a:ext>
            </a:extLst>
          </p:cNvPr>
          <p:cNvSpPr txBox="1"/>
          <p:nvPr/>
        </p:nvSpPr>
        <p:spPr>
          <a:xfrm>
            <a:off x="2927649" y="578028"/>
            <a:ext cx="2448271" cy="1200329"/>
          </a:xfrm>
          <a:prstGeom prst="rect">
            <a:avLst/>
          </a:prstGeom>
          <a:noFill/>
        </p:spPr>
        <p:txBody>
          <a:bodyPr wrap="square" rtlCol="0">
            <a:spAutoFit/>
          </a:bodyPr>
          <a:lstStyle/>
          <a:p>
            <a:pPr algn="ctr"/>
            <a:r>
              <a:rPr lang="en-US" sz="2400" dirty="0"/>
              <a:t>Gravity Force of tissue paper and pennies</a:t>
            </a:r>
          </a:p>
        </p:txBody>
      </p:sp>
      <p:sp>
        <p:nvSpPr>
          <p:cNvPr id="81" name="TextBox 80">
            <a:extLst>
              <a:ext uri="{FF2B5EF4-FFF2-40B4-BE49-F238E27FC236}">
                <a16:creationId xmlns:a16="http://schemas.microsoft.com/office/drawing/2014/main" id="{BEC25DBC-016F-4620-BB42-C8375F552784}"/>
              </a:ext>
            </a:extLst>
          </p:cNvPr>
          <p:cNvSpPr txBox="1"/>
          <p:nvPr/>
        </p:nvSpPr>
        <p:spPr>
          <a:xfrm>
            <a:off x="6167742" y="1304764"/>
            <a:ext cx="4745591" cy="4524315"/>
          </a:xfrm>
          <a:prstGeom prst="rect">
            <a:avLst/>
          </a:prstGeom>
          <a:noFill/>
        </p:spPr>
        <p:txBody>
          <a:bodyPr wrap="square" rtlCol="0">
            <a:spAutoFit/>
          </a:bodyPr>
          <a:lstStyle/>
          <a:p>
            <a:r>
              <a:rPr lang="en-US" sz="2400" dirty="0"/>
              <a:t>In the neutrally buoyant state, the Pressure Force is equal and opposite the Gravity Force.</a:t>
            </a:r>
          </a:p>
          <a:p>
            <a:endParaRPr lang="en-US" sz="2400" dirty="0"/>
          </a:p>
          <a:p>
            <a:r>
              <a:rPr lang="en-US" sz="2400" dirty="0"/>
              <a:t>Thus, if we know downward force, we know the upward force acting on the bottom surface of the balloon top.</a:t>
            </a:r>
          </a:p>
          <a:p>
            <a:endParaRPr lang="en-US" sz="2400" dirty="0"/>
          </a:p>
          <a:p>
            <a:r>
              <a:rPr lang="en-US" sz="2400" dirty="0"/>
              <a:t>We can then back out the pressure needed to provide the required force.</a:t>
            </a:r>
          </a:p>
        </p:txBody>
      </p:sp>
    </p:spTree>
    <p:extLst>
      <p:ext uri="{BB962C8B-B14F-4D97-AF65-F5344CB8AC3E}">
        <p14:creationId xmlns:p14="http://schemas.microsoft.com/office/powerpoint/2010/main" val="4214285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ylinder 3">
            <a:extLst>
              <a:ext uri="{FF2B5EF4-FFF2-40B4-BE49-F238E27FC236}">
                <a16:creationId xmlns:a16="http://schemas.microsoft.com/office/drawing/2014/main" id="{E8689121-EFFD-4694-B954-7788B737F8D5}"/>
              </a:ext>
            </a:extLst>
          </p:cNvPr>
          <p:cNvSpPr/>
          <p:nvPr/>
        </p:nvSpPr>
        <p:spPr>
          <a:xfrm>
            <a:off x="2430653" y="3345862"/>
            <a:ext cx="1569203" cy="2243379"/>
          </a:xfrm>
          <a:prstGeom prst="can">
            <a:avLst>
              <a:gd name="adj" fmla="val 228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TextBox 4">
            <a:extLst>
              <a:ext uri="{FF2B5EF4-FFF2-40B4-BE49-F238E27FC236}">
                <a16:creationId xmlns:a16="http://schemas.microsoft.com/office/drawing/2014/main" id="{152AE9E1-1822-485B-A75A-2C0C46141AB6}"/>
              </a:ext>
            </a:extLst>
          </p:cNvPr>
          <p:cNvSpPr txBox="1"/>
          <p:nvPr/>
        </p:nvSpPr>
        <p:spPr>
          <a:xfrm>
            <a:off x="2183649" y="2906623"/>
            <a:ext cx="2847813" cy="369332"/>
          </a:xfrm>
          <a:prstGeom prst="rect">
            <a:avLst/>
          </a:prstGeom>
          <a:noFill/>
        </p:spPr>
        <p:txBody>
          <a:bodyPr wrap="square" rtlCol="0">
            <a:spAutoFit/>
          </a:bodyPr>
          <a:lstStyle/>
          <a:p>
            <a:r>
              <a:rPr lang="en-US" dirty="0"/>
              <a:t>Radius of Top  =  0.23 m</a:t>
            </a:r>
          </a:p>
        </p:txBody>
      </p:sp>
      <p:cxnSp>
        <p:nvCxnSpPr>
          <p:cNvPr id="7" name="Straight Arrow Connector 6">
            <a:extLst>
              <a:ext uri="{FF2B5EF4-FFF2-40B4-BE49-F238E27FC236}">
                <a16:creationId xmlns:a16="http://schemas.microsoft.com/office/drawing/2014/main" id="{F18B10D9-510E-4EF1-8922-6B3C75BA7D5E}"/>
              </a:ext>
            </a:extLst>
          </p:cNvPr>
          <p:cNvCxnSpPr/>
          <p:nvPr/>
        </p:nvCxnSpPr>
        <p:spPr>
          <a:xfrm>
            <a:off x="3215253" y="3531840"/>
            <a:ext cx="784602"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292C74FC-585E-4AD8-B352-4AFC70D285DE}"/>
              </a:ext>
            </a:extLst>
          </p:cNvPr>
          <p:cNvGrpSpPr/>
          <p:nvPr/>
        </p:nvGrpSpPr>
        <p:grpSpPr>
          <a:xfrm>
            <a:off x="4175181" y="4220544"/>
            <a:ext cx="1359009" cy="369332"/>
            <a:chOff x="3720883" y="3429000"/>
            <a:chExt cx="1812012" cy="492443"/>
          </a:xfrm>
        </p:grpSpPr>
        <p:sp>
          <p:nvSpPr>
            <p:cNvPr id="8" name="TextBox 7">
              <a:extLst>
                <a:ext uri="{FF2B5EF4-FFF2-40B4-BE49-F238E27FC236}">
                  <a16:creationId xmlns:a16="http://schemas.microsoft.com/office/drawing/2014/main" id="{47F0312A-E2FD-49F0-AB8D-EC09AF534789}"/>
                </a:ext>
              </a:extLst>
            </p:cNvPr>
            <p:cNvSpPr txBox="1"/>
            <p:nvPr/>
          </p:nvSpPr>
          <p:spPr>
            <a:xfrm>
              <a:off x="3852620" y="3429000"/>
              <a:ext cx="1680275" cy="492443"/>
            </a:xfrm>
            <a:prstGeom prst="rect">
              <a:avLst/>
            </a:prstGeom>
            <a:noFill/>
          </p:spPr>
          <p:txBody>
            <a:bodyPr wrap="square" rtlCol="0">
              <a:spAutoFit/>
            </a:bodyPr>
            <a:lstStyle/>
            <a:p>
              <a:r>
                <a:rPr lang="en-US" dirty="0"/>
                <a:t>h  = 1.4 m</a:t>
              </a:r>
            </a:p>
          </p:txBody>
        </p:sp>
        <p:sp>
          <p:nvSpPr>
            <p:cNvPr id="9" name="Isosceles Triangle 8">
              <a:extLst>
                <a:ext uri="{FF2B5EF4-FFF2-40B4-BE49-F238E27FC236}">
                  <a16:creationId xmlns:a16="http://schemas.microsoft.com/office/drawing/2014/main" id="{C80060F7-6683-4F3E-B358-D064EF99FCFD}"/>
                </a:ext>
              </a:extLst>
            </p:cNvPr>
            <p:cNvSpPr/>
            <p:nvPr/>
          </p:nvSpPr>
          <p:spPr>
            <a:xfrm>
              <a:off x="3720883" y="3568485"/>
              <a:ext cx="170481" cy="201478"/>
            </a:xfrm>
            <a:prstGeom prst="triangl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sp>
        <p:nvSpPr>
          <p:cNvPr id="11" name="TextBox 10">
            <a:extLst>
              <a:ext uri="{FF2B5EF4-FFF2-40B4-BE49-F238E27FC236}">
                <a16:creationId xmlns:a16="http://schemas.microsoft.com/office/drawing/2014/main" id="{4283EA96-49C2-4279-9B7B-7AFC5C9272C1}"/>
              </a:ext>
            </a:extLst>
          </p:cNvPr>
          <p:cNvSpPr txBox="1"/>
          <p:nvPr/>
        </p:nvSpPr>
        <p:spPr>
          <a:xfrm>
            <a:off x="3607555" y="243001"/>
            <a:ext cx="5204525" cy="584775"/>
          </a:xfrm>
          <a:prstGeom prst="rect">
            <a:avLst/>
          </a:prstGeom>
          <a:noFill/>
        </p:spPr>
        <p:txBody>
          <a:bodyPr wrap="square" rtlCol="0">
            <a:spAutoFit/>
          </a:bodyPr>
          <a:lstStyle/>
          <a:p>
            <a:pPr algn="ctr"/>
            <a:r>
              <a:rPr lang="en-US" sz="3200" dirty="0"/>
              <a:t>Balloon Geometry</a:t>
            </a:r>
          </a:p>
        </p:txBody>
      </p:sp>
      <p:sp>
        <p:nvSpPr>
          <p:cNvPr id="12" name="TextBox 11">
            <a:extLst>
              <a:ext uri="{FF2B5EF4-FFF2-40B4-BE49-F238E27FC236}">
                <a16:creationId xmlns:a16="http://schemas.microsoft.com/office/drawing/2014/main" id="{85911DE2-1B7C-407F-BDC6-5DA735D6E34C}"/>
              </a:ext>
            </a:extLst>
          </p:cNvPr>
          <p:cNvSpPr txBox="1"/>
          <p:nvPr/>
        </p:nvSpPr>
        <p:spPr>
          <a:xfrm>
            <a:off x="5301713" y="3453825"/>
            <a:ext cx="4858718" cy="1061829"/>
          </a:xfrm>
          <a:prstGeom prst="rect">
            <a:avLst/>
          </a:prstGeom>
          <a:noFill/>
        </p:spPr>
        <p:txBody>
          <a:bodyPr wrap="square" rtlCol="0">
            <a:spAutoFit/>
          </a:bodyPr>
          <a:lstStyle/>
          <a:p>
            <a:r>
              <a:rPr lang="en-US" sz="2100" dirty="0"/>
              <a:t>Area of Balloon Top  =  Pi *  r</a:t>
            </a:r>
            <a:r>
              <a:rPr lang="en-US" sz="2100" baseline="30000" dirty="0"/>
              <a:t>2</a:t>
            </a:r>
            <a:endParaRPr lang="en-US" sz="2100" dirty="0"/>
          </a:p>
          <a:p>
            <a:r>
              <a:rPr lang="en-US" sz="2100" dirty="0"/>
              <a:t>		       =  3.1416  *  (0.23 m)</a:t>
            </a:r>
            <a:r>
              <a:rPr lang="en-US" sz="2100" baseline="30000" dirty="0"/>
              <a:t>2</a:t>
            </a:r>
          </a:p>
          <a:p>
            <a:r>
              <a:rPr lang="en-US" sz="2100" dirty="0"/>
              <a:t>		       =  0.17 m</a:t>
            </a:r>
            <a:r>
              <a:rPr lang="en-US" sz="2100" baseline="30000" dirty="0"/>
              <a:t>2</a:t>
            </a:r>
          </a:p>
        </p:txBody>
      </p:sp>
      <p:cxnSp>
        <p:nvCxnSpPr>
          <p:cNvPr id="15" name="Straight Arrow Connector 14">
            <a:extLst>
              <a:ext uri="{FF2B5EF4-FFF2-40B4-BE49-F238E27FC236}">
                <a16:creationId xmlns:a16="http://schemas.microsoft.com/office/drawing/2014/main" id="{C7A5C0B0-D4BC-47A9-B5B9-2F2749C1F8C3}"/>
              </a:ext>
            </a:extLst>
          </p:cNvPr>
          <p:cNvCxnSpPr>
            <a:cxnSpLocks/>
          </p:cNvCxnSpPr>
          <p:nvPr/>
        </p:nvCxnSpPr>
        <p:spPr>
          <a:xfrm flipV="1">
            <a:off x="4301105" y="3508593"/>
            <a:ext cx="0" cy="688706"/>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3983000F-4FC3-4920-B2A4-0ECC7F4F798A}"/>
              </a:ext>
            </a:extLst>
          </p:cNvPr>
          <p:cNvCxnSpPr>
            <a:cxnSpLocks/>
          </p:cNvCxnSpPr>
          <p:nvPr/>
        </p:nvCxnSpPr>
        <p:spPr>
          <a:xfrm>
            <a:off x="4301105" y="4645783"/>
            <a:ext cx="0" cy="688706"/>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BF99850-6D4F-43B2-BBC1-34AA4AD9EA55}"/>
              </a:ext>
            </a:extLst>
          </p:cNvPr>
          <p:cNvSpPr txBox="1"/>
          <p:nvPr/>
        </p:nvSpPr>
        <p:spPr>
          <a:xfrm>
            <a:off x="1127448" y="1088741"/>
            <a:ext cx="10153128" cy="954107"/>
          </a:xfrm>
          <a:prstGeom prst="rect">
            <a:avLst/>
          </a:prstGeom>
          <a:noFill/>
        </p:spPr>
        <p:txBody>
          <a:bodyPr wrap="square" rtlCol="0">
            <a:spAutoFit/>
          </a:bodyPr>
          <a:lstStyle/>
          <a:p>
            <a:r>
              <a:rPr lang="en-US" sz="2800" dirty="0"/>
              <a:t>To calculate the pressure, one of the things we need to know is the area of the top of the balloon.</a:t>
            </a:r>
          </a:p>
        </p:txBody>
      </p:sp>
      <p:sp>
        <p:nvSpPr>
          <p:cNvPr id="3" name="Slide Number Placeholder 2">
            <a:extLst>
              <a:ext uri="{FF2B5EF4-FFF2-40B4-BE49-F238E27FC236}">
                <a16:creationId xmlns:a16="http://schemas.microsoft.com/office/drawing/2014/main" id="{F1F8F7D2-332C-4109-8935-71C789A505C5}"/>
              </a:ext>
            </a:extLst>
          </p:cNvPr>
          <p:cNvSpPr>
            <a:spLocks noGrp="1"/>
          </p:cNvSpPr>
          <p:nvPr>
            <p:ph type="sldNum" sz="quarter" idx="12"/>
          </p:nvPr>
        </p:nvSpPr>
        <p:spPr/>
        <p:txBody>
          <a:bodyPr/>
          <a:lstStyle/>
          <a:p>
            <a:fld id="{71CEFCF1-D22E-42B2-9433-8C449261D627}" type="slidenum">
              <a:rPr lang="en-US" smtClean="0"/>
              <a:t>42</a:t>
            </a:fld>
            <a:endParaRPr lang="en-US"/>
          </a:p>
        </p:txBody>
      </p:sp>
    </p:spTree>
    <p:extLst>
      <p:ext uri="{BB962C8B-B14F-4D97-AF65-F5344CB8AC3E}">
        <p14:creationId xmlns:p14="http://schemas.microsoft.com/office/powerpoint/2010/main" val="703160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68F9AD05-52E4-4D74-B5C9-ED1AE28FF931}"/>
              </a:ext>
            </a:extLst>
          </p:cNvPr>
          <p:cNvGrpSpPr/>
          <p:nvPr/>
        </p:nvGrpSpPr>
        <p:grpSpPr>
          <a:xfrm>
            <a:off x="2183648" y="2115078"/>
            <a:ext cx="3350542" cy="2682617"/>
            <a:chOff x="879530" y="1677102"/>
            <a:chExt cx="4467389" cy="3576823"/>
          </a:xfrm>
        </p:grpSpPr>
        <p:sp>
          <p:nvSpPr>
            <p:cNvPr id="2" name="Cylinder 1">
              <a:extLst>
                <a:ext uri="{FF2B5EF4-FFF2-40B4-BE49-F238E27FC236}">
                  <a16:creationId xmlns:a16="http://schemas.microsoft.com/office/drawing/2014/main" id="{B054B4F4-F840-4673-A739-FA50EE227599}"/>
                </a:ext>
              </a:extLst>
            </p:cNvPr>
            <p:cNvSpPr/>
            <p:nvPr/>
          </p:nvSpPr>
          <p:spPr>
            <a:xfrm>
              <a:off x="1208869" y="2262753"/>
              <a:ext cx="2092271" cy="2991172"/>
            </a:xfrm>
            <a:prstGeom prst="can">
              <a:avLst>
                <a:gd name="adj" fmla="val 228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Box 2">
              <a:extLst>
                <a:ext uri="{FF2B5EF4-FFF2-40B4-BE49-F238E27FC236}">
                  <a16:creationId xmlns:a16="http://schemas.microsoft.com/office/drawing/2014/main" id="{CC436142-166B-446F-8F4A-43EC9F08BAA8}"/>
                </a:ext>
              </a:extLst>
            </p:cNvPr>
            <p:cNvSpPr txBox="1"/>
            <p:nvPr/>
          </p:nvSpPr>
          <p:spPr>
            <a:xfrm>
              <a:off x="879530" y="1677102"/>
              <a:ext cx="3797084" cy="492443"/>
            </a:xfrm>
            <a:prstGeom prst="rect">
              <a:avLst/>
            </a:prstGeom>
            <a:noFill/>
          </p:spPr>
          <p:txBody>
            <a:bodyPr wrap="square" rtlCol="0">
              <a:spAutoFit/>
            </a:bodyPr>
            <a:lstStyle/>
            <a:p>
              <a:r>
                <a:rPr lang="en-US" dirty="0"/>
                <a:t>Area of Top  =  0.17 m</a:t>
              </a:r>
              <a:r>
                <a:rPr lang="en-US" baseline="30000" dirty="0"/>
                <a:t>2</a:t>
              </a:r>
            </a:p>
          </p:txBody>
        </p:sp>
        <p:cxnSp>
          <p:nvCxnSpPr>
            <p:cNvPr id="4" name="Straight Arrow Connector 3">
              <a:extLst>
                <a:ext uri="{FF2B5EF4-FFF2-40B4-BE49-F238E27FC236}">
                  <a16:creationId xmlns:a16="http://schemas.microsoft.com/office/drawing/2014/main" id="{88AF7BB5-24B9-4822-BFA6-99ABB43F4004}"/>
                </a:ext>
              </a:extLst>
            </p:cNvPr>
            <p:cNvCxnSpPr/>
            <p:nvPr/>
          </p:nvCxnSpPr>
          <p:spPr>
            <a:xfrm>
              <a:off x="2255004" y="2510725"/>
              <a:ext cx="1046136"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325B7960-A1D8-49C3-B557-2B855F3819C1}"/>
                </a:ext>
              </a:extLst>
            </p:cNvPr>
            <p:cNvGrpSpPr/>
            <p:nvPr/>
          </p:nvGrpSpPr>
          <p:grpSpPr>
            <a:xfrm>
              <a:off x="3534907" y="3429000"/>
              <a:ext cx="1812012" cy="492443"/>
              <a:chOff x="3720883" y="3429000"/>
              <a:chExt cx="1812012" cy="492443"/>
            </a:xfrm>
          </p:grpSpPr>
          <p:sp>
            <p:nvSpPr>
              <p:cNvPr id="6" name="TextBox 5">
                <a:extLst>
                  <a:ext uri="{FF2B5EF4-FFF2-40B4-BE49-F238E27FC236}">
                    <a16:creationId xmlns:a16="http://schemas.microsoft.com/office/drawing/2014/main" id="{04DD2822-B387-4CBB-A430-8C11DB1CA49A}"/>
                  </a:ext>
                </a:extLst>
              </p:cNvPr>
              <p:cNvSpPr txBox="1"/>
              <p:nvPr/>
            </p:nvSpPr>
            <p:spPr>
              <a:xfrm>
                <a:off x="3852620" y="3429000"/>
                <a:ext cx="1680275" cy="492443"/>
              </a:xfrm>
              <a:prstGeom prst="rect">
                <a:avLst/>
              </a:prstGeom>
              <a:noFill/>
            </p:spPr>
            <p:txBody>
              <a:bodyPr wrap="square" rtlCol="0">
                <a:spAutoFit/>
              </a:bodyPr>
              <a:lstStyle/>
              <a:p>
                <a:r>
                  <a:rPr lang="en-US" dirty="0"/>
                  <a:t>h  = 1.4 h</a:t>
                </a:r>
              </a:p>
            </p:txBody>
          </p:sp>
          <p:sp>
            <p:nvSpPr>
              <p:cNvPr id="7" name="Isosceles Triangle 6">
                <a:extLst>
                  <a:ext uri="{FF2B5EF4-FFF2-40B4-BE49-F238E27FC236}">
                    <a16:creationId xmlns:a16="http://schemas.microsoft.com/office/drawing/2014/main" id="{6B0C8A9E-C5F9-40CC-B4FF-41F1338AF352}"/>
                  </a:ext>
                </a:extLst>
              </p:cNvPr>
              <p:cNvSpPr/>
              <p:nvPr/>
            </p:nvSpPr>
            <p:spPr>
              <a:xfrm>
                <a:off x="3720883" y="3568485"/>
                <a:ext cx="170481" cy="201478"/>
              </a:xfrm>
              <a:prstGeom prst="triangl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cxnSp>
          <p:nvCxnSpPr>
            <p:cNvPr id="8" name="Straight Arrow Connector 7">
              <a:extLst>
                <a:ext uri="{FF2B5EF4-FFF2-40B4-BE49-F238E27FC236}">
                  <a16:creationId xmlns:a16="http://schemas.microsoft.com/office/drawing/2014/main" id="{81DF8662-6537-4B95-A3FB-23D7B1AC884C}"/>
                </a:ext>
              </a:extLst>
            </p:cNvPr>
            <p:cNvCxnSpPr>
              <a:cxnSpLocks/>
            </p:cNvCxnSpPr>
            <p:nvPr/>
          </p:nvCxnSpPr>
          <p:spPr>
            <a:xfrm flipV="1">
              <a:off x="3702806" y="2479729"/>
              <a:ext cx="0" cy="918275"/>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CADD2FBA-D617-48DD-81D2-3C2A2DB2D3C6}"/>
                </a:ext>
              </a:extLst>
            </p:cNvPr>
            <p:cNvCxnSpPr>
              <a:cxnSpLocks/>
            </p:cNvCxnSpPr>
            <p:nvPr/>
          </p:nvCxnSpPr>
          <p:spPr>
            <a:xfrm>
              <a:off x="3702806" y="3995982"/>
              <a:ext cx="0" cy="918275"/>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1" name="TextBox 10">
            <a:extLst>
              <a:ext uri="{FF2B5EF4-FFF2-40B4-BE49-F238E27FC236}">
                <a16:creationId xmlns:a16="http://schemas.microsoft.com/office/drawing/2014/main" id="{0570F992-B256-4B53-A12C-1A461D06F606}"/>
              </a:ext>
            </a:extLst>
          </p:cNvPr>
          <p:cNvSpPr txBox="1"/>
          <p:nvPr/>
        </p:nvSpPr>
        <p:spPr>
          <a:xfrm>
            <a:off x="5440667" y="779297"/>
            <a:ext cx="5695883" cy="2354491"/>
          </a:xfrm>
          <a:prstGeom prst="rect">
            <a:avLst/>
          </a:prstGeom>
          <a:noFill/>
        </p:spPr>
        <p:txBody>
          <a:bodyPr wrap="square" rtlCol="0">
            <a:spAutoFit/>
          </a:bodyPr>
          <a:lstStyle/>
          <a:p>
            <a:r>
              <a:rPr lang="en-US" sz="2100" b="1" dirty="0"/>
              <a:t>From the Free Lift Experiment:</a:t>
            </a:r>
          </a:p>
          <a:p>
            <a:endParaRPr lang="en-US" sz="2100" dirty="0"/>
          </a:p>
          <a:p>
            <a:r>
              <a:rPr lang="en-US" sz="2100" dirty="0"/>
              <a:t>The balloon was neutrally buoyant with 7 pennies, the cup plate, and the balloon material.  The mass of these items was measured to be 0.066 kg.  We need to calculate the downward force (i.e. weight).</a:t>
            </a:r>
            <a:endParaRPr lang="en-US" sz="1350" dirty="0"/>
          </a:p>
        </p:txBody>
      </p:sp>
      <p:sp>
        <p:nvSpPr>
          <p:cNvPr id="12" name="TextBox 11">
            <a:extLst>
              <a:ext uri="{FF2B5EF4-FFF2-40B4-BE49-F238E27FC236}">
                <a16:creationId xmlns:a16="http://schemas.microsoft.com/office/drawing/2014/main" id="{386BD74E-1A7E-4919-A483-65E6806C85CB}"/>
              </a:ext>
            </a:extLst>
          </p:cNvPr>
          <p:cNvSpPr txBox="1"/>
          <p:nvPr/>
        </p:nvSpPr>
        <p:spPr>
          <a:xfrm>
            <a:off x="5440668" y="3537012"/>
            <a:ext cx="4620428" cy="1061829"/>
          </a:xfrm>
          <a:prstGeom prst="rect">
            <a:avLst/>
          </a:prstGeom>
          <a:noFill/>
        </p:spPr>
        <p:txBody>
          <a:bodyPr wrap="square" rtlCol="0">
            <a:spAutoFit/>
          </a:bodyPr>
          <a:lstStyle/>
          <a:p>
            <a:r>
              <a:rPr lang="en-US" sz="2100" dirty="0"/>
              <a:t>Weight  =  Mass  *  Accel Due to Gravity </a:t>
            </a:r>
          </a:p>
          <a:p>
            <a:r>
              <a:rPr lang="en-US" sz="2100" dirty="0"/>
              <a:t>	    =  0.066 kg  *  9.8 m/sec</a:t>
            </a:r>
            <a:r>
              <a:rPr lang="en-US" sz="2100" baseline="30000" dirty="0"/>
              <a:t>2</a:t>
            </a:r>
          </a:p>
          <a:p>
            <a:r>
              <a:rPr lang="en-US" sz="2100" dirty="0"/>
              <a:t>	    =  0.65 N</a:t>
            </a:r>
            <a:endParaRPr lang="en-US" sz="1350" dirty="0"/>
          </a:p>
        </p:txBody>
      </p:sp>
      <p:sp>
        <p:nvSpPr>
          <p:cNvPr id="13" name="TextBox 12">
            <a:extLst>
              <a:ext uri="{FF2B5EF4-FFF2-40B4-BE49-F238E27FC236}">
                <a16:creationId xmlns:a16="http://schemas.microsoft.com/office/drawing/2014/main" id="{AD0D5684-CED1-4C77-9831-01985C02A3C9}"/>
              </a:ext>
            </a:extLst>
          </p:cNvPr>
          <p:cNvSpPr txBox="1"/>
          <p:nvPr/>
        </p:nvSpPr>
        <p:spPr>
          <a:xfrm>
            <a:off x="5440668" y="4995464"/>
            <a:ext cx="5839908" cy="738664"/>
          </a:xfrm>
          <a:prstGeom prst="rect">
            <a:avLst/>
          </a:prstGeom>
          <a:noFill/>
        </p:spPr>
        <p:txBody>
          <a:bodyPr wrap="square" rtlCol="0">
            <a:spAutoFit/>
          </a:bodyPr>
          <a:lstStyle/>
          <a:p>
            <a:r>
              <a:rPr lang="en-US" sz="2100" dirty="0"/>
              <a:t>This is the upward force needed to balance the weight of the balloon system</a:t>
            </a:r>
            <a:endParaRPr lang="en-US" sz="1350" dirty="0"/>
          </a:p>
        </p:txBody>
      </p:sp>
      <p:sp>
        <p:nvSpPr>
          <p:cNvPr id="14" name="Slide Number Placeholder 13">
            <a:extLst>
              <a:ext uri="{FF2B5EF4-FFF2-40B4-BE49-F238E27FC236}">
                <a16:creationId xmlns:a16="http://schemas.microsoft.com/office/drawing/2014/main" id="{B7FB0C97-7335-41FF-B656-51144A8F7F0E}"/>
              </a:ext>
            </a:extLst>
          </p:cNvPr>
          <p:cNvSpPr>
            <a:spLocks noGrp="1"/>
          </p:cNvSpPr>
          <p:nvPr>
            <p:ph type="sldNum" sz="quarter" idx="12"/>
          </p:nvPr>
        </p:nvSpPr>
        <p:spPr/>
        <p:txBody>
          <a:bodyPr/>
          <a:lstStyle/>
          <a:p>
            <a:fld id="{71CEFCF1-D22E-42B2-9433-8C449261D627}" type="slidenum">
              <a:rPr lang="en-US" smtClean="0"/>
              <a:t>43</a:t>
            </a:fld>
            <a:endParaRPr lang="en-US"/>
          </a:p>
        </p:txBody>
      </p:sp>
    </p:spTree>
    <p:extLst>
      <p:ext uri="{BB962C8B-B14F-4D97-AF65-F5344CB8AC3E}">
        <p14:creationId xmlns:p14="http://schemas.microsoft.com/office/powerpoint/2010/main" val="2142262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a:extLst>
              <a:ext uri="{FF2B5EF4-FFF2-40B4-BE49-F238E27FC236}">
                <a16:creationId xmlns:a16="http://schemas.microsoft.com/office/drawing/2014/main" id="{83D48D8C-EA24-44D1-B556-B5A8730D9C2F}"/>
              </a:ext>
            </a:extLst>
          </p:cNvPr>
          <p:cNvSpPr txBox="1"/>
          <p:nvPr/>
        </p:nvSpPr>
        <p:spPr>
          <a:xfrm>
            <a:off x="1271464" y="325920"/>
            <a:ext cx="9469052" cy="1815882"/>
          </a:xfrm>
          <a:prstGeom prst="rect">
            <a:avLst/>
          </a:prstGeom>
          <a:noFill/>
        </p:spPr>
        <p:txBody>
          <a:bodyPr wrap="square" rtlCol="0">
            <a:spAutoFit/>
          </a:bodyPr>
          <a:lstStyle/>
          <a:p>
            <a:r>
              <a:rPr lang="en-US" sz="2800" b="1" dirty="0"/>
              <a:t>Calculate Required Pressure:</a:t>
            </a:r>
          </a:p>
          <a:p>
            <a:endParaRPr lang="en-US" sz="2800" dirty="0"/>
          </a:p>
          <a:p>
            <a:r>
              <a:rPr lang="en-US" sz="2800" dirty="0"/>
              <a:t>A pressure force is required to balance out the downward force in the neutrally buoyant case.</a:t>
            </a:r>
          </a:p>
        </p:txBody>
      </p:sp>
      <p:grpSp>
        <p:nvGrpSpPr>
          <p:cNvPr id="11" name="Group 10">
            <a:extLst>
              <a:ext uri="{FF2B5EF4-FFF2-40B4-BE49-F238E27FC236}">
                <a16:creationId xmlns:a16="http://schemas.microsoft.com/office/drawing/2014/main" id="{CC3AECE1-6B1F-4B5A-948C-82FE3AE1B79F}"/>
              </a:ext>
            </a:extLst>
          </p:cNvPr>
          <p:cNvGrpSpPr/>
          <p:nvPr/>
        </p:nvGrpSpPr>
        <p:grpSpPr>
          <a:xfrm>
            <a:off x="2029377" y="2420888"/>
            <a:ext cx="2847813" cy="2356444"/>
            <a:chOff x="505376" y="2117515"/>
            <a:chExt cx="2847813" cy="2356444"/>
          </a:xfrm>
        </p:grpSpPr>
        <p:sp>
          <p:nvSpPr>
            <p:cNvPr id="2" name="Cylinder 1">
              <a:extLst>
                <a:ext uri="{FF2B5EF4-FFF2-40B4-BE49-F238E27FC236}">
                  <a16:creationId xmlns:a16="http://schemas.microsoft.com/office/drawing/2014/main" id="{B8C6C540-C262-47E6-BAD5-08F12E3BBF2C}"/>
                </a:ext>
              </a:extLst>
            </p:cNvPr>
            <p:cNvSpPr/>
            <p:nvPr/>
          </p:nvSpPr>
          <p:spPr>
            <a:xfrm>
              <a:off x="676374" y="3184902"/>
              <a:ext cx="2470492" cy="244099"/>
            </a:xfrm>
            <a:prstGeom prst="can">
              <a:avLst>
                <a:gd name="adj" fmla="val 4722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17" name="Group 16">
              <a:extLst>
                <a:ext uri="{FF2B5EF4-FFF2-40B4-BE49-F238E27FC236}">
                  <a16:creationId xmlns:a16="http://schemas.microsoft.com/office/drawing/2014/main" id="{F68ACD08-1362-4FB4-A175-27EF7920CD48}"/>
                </a:ext>
              </a:extLst>
            </p:cNvPr>
            <p:cNvGrpSpPr/>
            <p:nvPr/>
          </p:nvGrpSpPr>
          <p:grpSpPr>
            <a:xfrm>
              <a:off x="768800" y="3429000"/>
              <a:ext cx="2261826" cy="482585"/>
              <a:chOff x="1509736" y="3429000"/>
              <a:chExt cx="2915635" cy="643446"/>
            </a:xfrm>
          </p:grpSpPr>
          <p:grpSp>
            <p:nvGrpSpPr>
              <p:cNvPr id="3" name="Group 2">
                <a:extLst>
                  <a:ext uri="{FF2B5EF4-FFF2-40B4-BE49-F238E27FC236}">
                    <a16:creationId xmlns:a16="http://schemas.microsoft.com/office/drawing/2014/main" id="{75342C26-A681-48C8-9F35-D690A61AE514}"/>
                  </a:ext>
                </a:extLst>
              </p:cNvPr>
              <p:cNvGrpSpPr/>
              <p:nvPr/>
            </p:nvGrpSpPr>
            <p:grpSpPr>
              <a:xfrm rot="10800000">
                <a:off x="1509736" y="3431583"/>
                <a:ext cx="1465935" cy="640863"/>
                <a:chOff x="7519706" y="1023260"/>
                <a:chExt cx="1465935" cy="640863"/>
              </a:xfrm>
            </p:grpSpPr>
            <p:cxnSp>
              <p:nvCxnSpPr>
                <p:cNvPr id="4" name="Straight Arrow Connector 3">
                  <a:extLst>
                    <a:ext uri="{FF2B5EF4-FFF2-40B4-BE49-F238E27FC236}">
                      <a16:creationId xmlns:a16="http://schemas.microsoft.com/office/drawing/2014/main" id="{7F660022-F600-4EEF-B1ED-FC3B9DA06208}"/>
                    </a:ext>
                  </a:extLst>
                </p:cNvPr>
                <p:cNvCxnSpPr>
                  <a:cxnSpLocks/>
                </p:cNvCxnSpPr>
                <p:nvPr/>
              </p:nvCxnSpPr>
              <p:spPr>
                <a:xfrm>
                  <a:off x="7519706" y="1030514"/>
                  <a:ext cx="0" cy="62635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E12C2360-8C40-458C-B501-9A2DF4301A12}"/>
                    </a:ext>
                  </a:extLst>
                </p:cNvPr>
                <p:cNvCxnSpPr>
                  <a:cxnSpLocks/>
                </p:cNvCxnSpPr>
                <p:nvPr/>
              </p:nvCxnSpPr>
              <p:spPr>
                <a:xfrm>
                  <a:off x="7889817" y="1023260"/>
                  <a:ext cx="0" cy="62635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0FC0B805-9364-4F1F-BDD5-BB4FF26B47CE}"/>
                    </a:ext>
                  </a:extLst>
                </p:cNvPr>
                <p:cNvCxnSpPr>
                  <a:cxnSpLocks/>
                </p:cNvCxnSpPr>
                <p:nvPr/>
              </p:nvCxnSpPr>
              <p:spPr>
                <a:xfrm>
                  <a:off x="8252677" y="1023260"/>
                  <a:ext cx="0" cy="62635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500873C2-FF6E-4330-925D-085CD70D2EDE}"/>
                    </a:ext>
                  </a:extLst>
                </p:cNvPr>
                <p:cNvCxnSpPr>
                  <a:cxnSpLocks/>
                </p:cNvCxnSpPr>
                <p:nvPr/>
              </p:nvCxnSpPr>
              <p:spPr>
                <a:xfrm>
                  <a:off x="8615530" y="1037771"/>
                  <a:ext cx="0" cy="62635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8A1724B5-606C-4174-8F2C-4D56458AC968}"/>
                    </a:ext>
                  </a:extLst>
                </p:cNvPr>
                <p:cNvCxnSpPr>
                  <a:cxnSpLocks/>
                </p:cNvCxnSpPr>
                <p:nvPr/>
              </p:nvCxnSpPr>
              <p:spPr>
                <a:xfrm>
                  <a:off x="8985641" y="1030517"/>
                  <a:ext cx="0" cy="62635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10" name="Group 9">
                <a:extLst>
                  <a:ext uri="{FF2B5EF4-FFF2-40B4-BE49-F238E27FC236}">
                    <a16:creationId xmlns:a16="http://schemas.microsoft.com/office/drawing/2014/main" id="{C9264B02-03AF-4061-84DC-0815BAB25ECB}"/>
                  </a:ext>
                </a:extLst>
              </p:cNvPr>
              <p:cNvGrpSpPr/>
              <p:nvPr/>
            </p:nvGrpSpPr>
            <p:grpSpPr>
              <a:xfrm rot="10800000">
                <a:off x="3329547" y="3429000"/>
                <a:ext cx="1095824" cy="640863"/>
                <a:chOff x="8252677" y="1023260"/>
                <a:chExt cx="1095824" cy="640863"/>
              </a:xfrm>
            </p:grpSpPr>
            <p:cxnSp>
              <p:nvCxnSpPr>
                <p:cNvPr id="13" name="Straight Arrow Connector 12">
                  <a:extLst>
                    <a:ext uri="{FF2B5EF4-FFF2-40B4-BE49-F238E27FC236}">
                      <a16:creationId xmlns:a16="http://schemas.microsoft.com/office/drawing/2014/main" id="{E895BEB8-F5BD-42B7-96DB-5DF677417E3D}"/>
                    </a:ext>
                  </a:extLst>
                </p:cNvPr>
                <p:cNvCxnSpPr>
                  <a:cxnSpLocks/>
                </p:cNvCxnSpPr>
                <p:nvPr/>
              </p:nvCxnSpPr>
              <p:spPr>
                <a:xfrm>
                  <a:off x="8252677" y="1023260"/>
                  <a:ext cx="0" cy="62635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E1EA074F-627C-4457-B9F1-F8DCE61D9677}"/>
                    </a:ext>
                  </a:extLst>
                </p:cNvPr>
                <p:cNvCxnSpPr>
                  <a:cxnSpLocks/>
                </p:cNvCxnSpPr>
                <p:nvPr/>
              </p:nvCxnSpPr>
              <p:spPr>
                <a:xfrm>
                  <a:off x="8615530" y="1037771"/>
                  <a:ext cx="0" cy="62635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A399310-D8CB-42F1-8351-1C005AD08879}"/>
                    </a:ext>
                  </a:extLst>
                </p:cNvPr>
                <p:cNvCxnSpPr>
                  <a:cxnSpLocks/>
                </p:cNvCxnSpPr>
                <p:nvPr/>
              </p:nvCxnSpPr>
              <p:spPr>
                <a:xfrm>
                  <a:off x="8985641" y="1030517"/>
                  <a:ext cx="0" cy="62635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7A780822-69D4-4399-B8C9-5BF36AEA8E85}"/>
                    </a:ext>
                  </a:extLst>
                </p:cNvPr>
                <p:cNvCxnSpPr>
                  <a:cxnSpLocks/>
                </p:cNvCxnSpPr>
                <p:nvPr/>
              </p:nvCxnSpPr>
              <p:spPr>
                <a:xfrm>
                  <a:off x="9348501" y="1030517"/>
                  <a:ext cx="0" cy="62635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cxnSp>
          <p:nvCxnSpPr>
            <p:cNvPr id="18" name="Straight Arrow Connector 17">
              <a:extLst>
                <a:ext uri="{FF2B5EF4-FFF2-40B4-BE49-F238E27FC236}">
                  <a16:creationId xmlns:a16="http://schemas.microsoft.com/office/drawing/2014/main" id="{C035825E-D160-4EA4-9BEB-549E5C0D3BE8}"/>
                </a:ext>
              </a:extLst>
            </p:cNvPr>
            <p:cNvCxnSpPr>
              <a:cxnSpLocks/>
            </p:cNvCxnSpPr>
            <p:nvPr/>
          </p:nvCxnSpPr>
          <p:spPr>
            <a:xfrm>
              <a:off x="1933831" y="2249915"/>
              <a:ext cx="0" cy="934986"/>
            </a:xfrm>
            <a:prstGeom prst="straightConnector1">
              <a:avLst/>
            </a:prstGeom>
            <a:ln w="15240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E75B0B2A-B22D-47D9-AFF9-52E78A22B955}"/>
                </a:ext>
              </a:extLst>
            </p:cNvPr>
            <p:cNvSpPr txBox="1"/>
            <p:nvPr/>
          </p:nvSpPr>
          <p:spPr>
            <a:xfrm>
              <a:off x="782518" y="2117515"/>
              <a:ext cx="1836545" cy="507831"/>
            </a:xfrm>
            <a:prstGeom prst="rect">
              <a:avLst/>
            </a:prstGeom>
            <a:noFill/>
          </p:spPr>
          <p:txBody>
            <a:bodyPr wrap="square" rtlCol="0">
              <a:spAutoFit/>
            </a:bodyPr>
            <a:lstStyle/>
            <a:p>
              <a:r>
                <a:rPr lang="en-US" sz="2700" dirty="0"/>
                <a:t>0.65 N</a:t>
              </a:r>
            </a:p>
          </p:txBody>
        </p:sp>
        <p:sp>
          <p:nvSpPr>
            <p:cNvPr id="21" name="TextBox 20">
              <a:extLst>
                <a:ext uri="{FF2B5EF4-FFF2-40B4-BE49-F238E27FC236}">
                  <a16:creationId xmlns:a16="http://schemas.microsoft.com/office/drawing/2014/main" id="{A87A723F-060C-483E-A305-ABF21A89EB28}"/>
                </a:ext>
              </a:extLst>
            </p:cNvPr>
            <p:cNvSpPr txBox="1"/>
            <p:nvPr/>
          </p:nvSpPr>
          <p:spPr>
            <a:xfrm>
              <a:off x="505376" y="4104627"/>
              <a:ext cx="2847813" cy="369332"/>
            </a:xfrm>
            <a:prstGeom prst="rect">
              <a:avLst/>
            </a:prstGeom>
            <a:noFill/>
          </p:spPr>
          <p:txBody>
            <a:bodyPr wrap="square" rtlCol="0">
              <a:spAutoFit/>
            </a:bodyPr>
            <a:lstStyle/>
            <a:p>
              <a:pPr algn="ctr"/>
              <a:r>
                <a:rPr lang="en-US" dirty="0"/>
                <a:t>Area of Top  =  0.17 m</a:t>
              </a:r>
              <a:r>
                <a:rPr lang="en-US" baseline="30000" dirty="0"/>
                <a:t>2</a:t>
              </a:r>
            </a:p>
          </p:txBody>
        </p:sp>
      </p:grpSp>
      <p:sp>
        <p:nvSpPr>
          <p:cNvPr id="22" name="TextBox 21">
            <a:extLst>
              <a:ext uri="{FF2B5EF4-FFF2-40B4-BE49-F238E27FC236}">
                <a16:creationId xmlns:a16="http://schemas.microsoft.com/office/drawing/2014/main" id="{6A665108-4C55-4E44-83CC-3BE315001D9D}"/>
              </a:ext>
            </a:extLst>
          </p:cNvPr>
          <p:cNvSpPr txBox="1"/>
          <p:nvPr/>
        </p:nvSpPr>
        <p:spPr>
          <a:xfrm>
            <a:off x="5297062" y="2878720"/>
            <a:ext cx="4330873" cy="523220"/>
          </a:xfrm>
          <a:prstGeom prst="rect">
            <a:avLst/>
          </a:prstGeom>
          <a:noFill/>
        </p:spPr>
        <p:txBody>
          <a:bodyPr wrap="square" rtlCol="0">
            <a:spAutoFit/>
          </a:bodyPr>
          <a:lstStyle/>
          <a:p>
            <a:r>
              <a:rPr lang="en-US" sz="2800" dirty="0"/>
              <a:t>Force  =  Pressure  *  Area</a:t>
            </a:r>
          </a:p>
        </p:txBody>
      </p:sp>
      <p:sp>
        <p:nvSpPr>
          <p:cNvPr id="23" name="TextBox 22">
            <a:extLst>
              <a:ext uri="{FF2B5EF4-FFF2-40B4-BE49-F238E27FC236}">
                <a16:creationId xmlns:a16="http://schemas.microsoft.com/office/drawing/2014/main" id="{E57ABB43-680F-4346-8372-080704D2C44A}"/>
              </a:ext>
            </a:extLst>
          </p:cNvPr>
          <p:cNvSpPr txBox="1"/>
          <p:nvPr/>
        </p:nvSpPr>
        <p:spPr>
          <a:xfrm>
            <a:off x="5295124" y="3555304"/>
            <a:ext cx="4330873" cy="1384995"/>
          </a:xfrm>
          <a:prstGeom prst="rect">
            <a:avLst/>
          </a:prstGeom>
          <a:noFill/>
        </p:spPr>
        <p:txBody>
          <a:bodyPr wrap="square" rtlCol="0">
            <a:spAutoFit/>
          </a:bodyPr>
          <a:lstStyle/>
          <a:p>
            <a:r>
              <a:rPr lang="en-US" sz="2800" dirty="0"/>
              <a:t>	             Force</a:t>
            </a:r>
          </a:p>
          <a:p>
            <a:r>
              <a:rPr lang="en-US" sz="2800" dirty="0"/>
              <a:t>Pressure  =   ----------</a:t>
            </a:r>
          </a:p>
          <a:p>
            <a:r>
              <a:rPr lang="en-US" sz="2800" dirty="0"/>
              <a:t>  	             Area</a:t>
            </a:r>
          </a:p>
        </p:txBody>
      </p:sp>
      <p:sp>
        <p:nvSpPr>
          <p:cNvPr id="24" name="TextBox 23">
            <a:extLst>
              <a:ext uri="{FF2B5EF4-FFF2-40B4-BE49-F238E27FC236}">
                <a16:creationId xmlns:a16="http://schemas.microsoft.com/office/drawing/2014/main" id="{47CD333D-0549-42A0-AC37-5E001C970F3E}"/>
              </a:ext>
            </a:extLst>
          </p:cNvPr>
          <p:cNvSpPr txBox="1"/>
          <p:nvPr/>
        </p:nvSpPr>
        <p:spPr>
          <a:xfrm>
            <a:off x="3204954" y="5049181"/>
            <a:ext cx="5987390" cy="1384995"/>
          </a:xfrm>
          <a:prstGeom prst="rect">
            <a:avLst/>
          </a:prstGeom>
          <a:noFill/>
        </p:spPr>
        <p:txBody>
          <a:bodyPr wrap="square" rtlCol="0">
            <a:spAutoFit/>
          </a:bodyPr>
          <a:lstStyle/>
          <a:p>
            <a:r>
              <a:rPr lang="en-US" sz="2800" dirty="0"/>
              <a:t>	               0.65 N</a:t>
            </a:r>
          </a:p>
          <a:p>
            <a:r>
              <a:rPr lang="en-US" sz="2800" dirty="0"/>
              <a:t>Pressure  =   ----------------   =    3.8  N/m</a:t>
            </a:r>
            <a:r>
              <a:rPr lang="en-US" sz="2800" baseline="30000" dirty="0"/>
              <a:t>2</a:t>
            </a:r>
            <a:r>
              <a:rPr lang="en-US" sz="2800" dirty="0"/>
              <a:t>  </a:t>
            </a:r>
          </a:p>
          <a:p>
            <a:r>
              <a:rPr lang="en-US" sz="2800" dirty="0"/>
              <a:t>  	              0.17 m</a:t>
            </a:r>
            <a:r>
              <a:rPr lang="en-US" sz="2800" baseline="30000" dirty="0"/>
              <a:t>2</a:t>
            </a:r>
          </a:p>
        </p:txBody>
      </p:sp>
      <p:sp>
        <p:nvSpPr>
          <p:cNvPr id="9" name="Slide Number Placeholder 8">
            <a:extLst>
              <a:ext uri="{FF2B5EF4-FFF2-40B4-BE49-F238E27FC236}">
                <a16:creationId xmlns:a16="http://schemas.microsoft.com/office/drawing/2014/main" id="{5D3D8F55-80A2-451C-942E-6F79DEEA5BB6}"/>
              </a:ext>
            </a:extLst>
          </p:cNvPr>
          <p:cNvSpPr>
            <a:spLocks noGrp="1"/>
          </p:cNvSpPr>
          <p:nvPr>
            <p:ph type="sldNum" sz="quarter" idx="12"/>
          </p:nvPr>
        </p:nvSpPr>
        <p:spPr/>
        <p:txBody>
          <a:bodyPr/>
          <a:lstStyle/>
          <a:p>
            <a:fld id="{71CEFCF1-D22E-42B2-9433-8C449261D627}" type="slidenum">
              <a:rPr lang="en-US" smtClean="0"/>
              <a:t>44</a:t>
            </a:fld>
            <a:endParaRPr lang="en-US"/>
          </a:p>
        </p:txBody>
      </p:sp>
    </p:spTree>
    <p:extLst>
      <p:ext uri="{BB962C8B-B14F-4D97-AF65-F5344CB8AC3E}">
        <p14:creationId xmlns:p14="http://schemas.microsoft.com/office/powerpoint/2010/main" val="2478922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fade">
                                      <p:cBhvr>
                                        <p:cTn id="1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511C1FB-89B7-4F0A-92EC-A0919E34EB22}"/>
              </a:ext>
            </a:extLst>
          </p:cNvPr>
          <p:cNvSpPr>
            <a:spLocks noGrp="1"/>
          </p:cNvSpPr>
          <p:nvPr>
            <p:ph type="sldNum" sz="quarter" idx="12"/>
          </p:nvPr>
        </p:nvSpPr>
        <p:spPr/>
        <p:txBody>
          <a:bodyPr/>
          <a:lstStyle/>
          <a:p>
            <a:fld id="{71CEFCF1-D22E-42B2-9433-8C449261D627}" type="slidenum">
              <a:rPr lang="en-US" smtClean="0"/>
              <a:t>45</a:t>
            </a:fld>
            <a:endParaRPr lang="en-US"/>
          </a:p>
        </p:txBody>
      </p:sp>
      <p:sp>
        <p:nvSpPr>
          <p:cNvPr id="3" name="TextBox 2">
            <a:extLst>
              <a:ext uri="{FF2B5EF4-FFF2-40B4-BE49-F238E27FC236}">
                <a16:creationId xmlns:a16="http://schemas.microsoft.com/office/drawing/2014/main" id="{642A74C3-63DD-4420-8B20-98D8BD106660}"/>
              </a:ext>
            </a:extLst>
          </p:cNvPr>
          <p:cNvSpPr txBox="1"/>
          <p:nvPr/>
        </p:nvSpPr>
        <p:spPr>
          <a:xfrm>
            <a:off x="1091444" y="579450"/>
            <a:ext cx="10045116" cy="5693866"/>
          </a:xfrm>
          <a:prstGeom prst="rect">
            <a:avLst/>
          </a:prstGeom>
          <a:noFill/>
        </p:spPr>
        <p:txBody>
          <a:bodyPr wrap="square" rtlCol="0">
            <a:spAutoFit/>
          </a:bodyPr>
          <a:lstStyle/>
          <a:p>
            <a:r>
              <a:rPr lang="en-US" sz="2800" dirty="0"/>
              <a:t>Pressure   =  3.8  N/m</a:t>
            </a:r>
            <a:r>
              <a:rPr lang="en-US" sz="2800" baseline="30000" dirty="0"/>
              <a:t>2</a:t>
            </a:r>
            <a:r>
              <a:rPr lang="en-US" sz="2800" dirty="0"/>
              <a:t> </a:t>
            </a:r>
          </a:p>
          <a:p>
            <a:r>
              <a:rPr lang="en-US" sz="2800" dirty="0"/>
              <a:t> </a:t>
            </a:r>
          </a:p>
          <a:p>
            <a:r>
              <a:rPr lang="en-US" sz="2800" dirty="0"/>
              <a:t>This is actually a very small pressure differential across the top of the balloon.</a:t>
            </a:r>
          </a:p>
          <a:p>
            <a:endParaRPr lang="en-US" sz="2800" dirty="0"/>
          </a:p>
          <a:p>
            <a:r>
              <a:rPr lang="en-US" sz="2800" dirty="0"/>
              <a:t>If you are more accustom to English units, this is equal to 0.0006 PSI above the outside ambient pressure.  </a:t>
            </a:r>
          </a:p>
          <a:p>
            <a:endParaRPr lang="en-US" sz="2800" dirty="0"/>
          </a:p>
          <a:p>
            <a:r>
              <a:rPr lang="en-US" sz="2800" dirty="0"/>
              <a:t>You can see why actually measuring this pressure would be very difficult!</a:t>
            </a:r>
          </a:p>
          <a:p>
            <a:endParaRPr lang="en-US" sz="2800" dirty="0"/>
          </a:p>
          <a:p>
            <a:r>
              <a:rPr lang="en-US" sz="2800" dirty="0"/>
              <a:t>This tells us that it doesn’t take a huge pressure differential to get a hot air balloon to work…</a:t>
            </a:r>
            <a:endParaRPr lang="en-US" sz="2400" dirty="0"/>
          </a:p>
        </p:txBody>
      </p:sp>
    </p:spTree>
    <p:extLst>
      <p:ext uri="{BB962C8B-B14F-4D97-AF65-F5344CB8AC3E}">
        <p14:creationId xmlns:p14="http://schemas.microsoft.com/office/powerpoint/2010/main" val="686286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70BF8C3-4377-41CA-8A8B-321177B60543}"/>
              </a:ext>
            </a:extLst>
          </p:cNvPr>
          <p:cNvSpPr>
            <a:spLocks noGrp="1"/>
          </p:cNvSpPr>
          <p:nvPr>
            <p:ph type="sldNum" sz="quarter" idx="12"/>
          </p:nvPr>
        </p:nvSpPr>
        <p:spPr/>
        <p:txBody>
          <a:bodyPr/>
          <a:lstStyle/>
          <a:p>
            <a:fld id="{71CEFCF1-D22E-42B2-9433-8C449261D627}" type="slidenum">
              <a:rPr lang="en-US" smtClean="0"/>
              <a:t>46</a:t>
            </a:fld>
            <a:endParaRPr lang="en-US"/>
          </a:p>
        </p:txBody>
      </p:sp>
      <p:pic>
        <p:nvPicPr>
          <p:cNvPr id="8" name="Picture 7">
            <a:extLst>
              <a:ext uri="{FF2B5EF4-FFF2-40B4-BE49-F238E27FC236}">
                <a16:creationId xmlns:a16="http://schemas.microsoft.com/office/drawing/2014/main" id="{5204436E-870B-4094-8CAA-B7CED370F5C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971765" y="543032"/>
            <a:ext cx="3847957" cy="2885968"/>
          </a:xfrm>
          <a:prstGeom prst="rect">
            <a:avLst/>
          </a:prstGeom>
        </p:spPr>
      </p:pic>
      <p:sp>
        <p:nvSpPr>
          <p:cNvPr id="10" name="TextBox 9">
            <a:extLst>
              <a:ext uri="{FF2B5EF4-FFF2-40B4-BE49-F238E27FC236}">
                <a16:creationId xmlns:a16="http://schemas.microsoft.com/office/drawing/2014/main" id="{CE777E82-B3B4-4630-835C-0A4A646F5BFC}"/>
              </a:ext>
            </a:extLst>
          </p:cNvPr>
          <p:cNvSpPr txBox="1"/>
          <p:nvPr/>
        </p:nvSpPr>
        <p:spPr>
          <a:xfrm>
            <a:off x="1091444" y="3674487"/>
            <a:ext cx="10261140" cy="2308324"/>
          </a:xfrm>
          <a:prstGeom prst="rect">
            <a:avLst/>
          </a:prstGeom>
          <a:noFill/>
        </p:spPr>
        <p:txBody>
          <a:bodyPr wrap="square" rtlCol="0">
            <a:spAutoFit/>
          </a:bodyPr>
          <a:lstStyle/>
          <a:p>
            <a:pPr algn="ctr"/>
            <a:r>
              <a:rPr lang="en-US" sz="2400" dirty="0"/>
              <a:t>We have to be careful to control this experiment.  If the gas is heated for a longer time, the pressure at the top of the balloon will increase.  If the pressure increases, more pennies can be supported. </a:t>
            </a:r>
          </a:p>
          <a:p>
            <a:pPr algn="ctr"/>
            <a:endParaRPr lang="en-US" sz="2400" dirty="0"/>
          </a:p>
          <a:p>
            <a:pPr algn="ctr"/>
            <a:r>
              <a:rPr lang="en-US" sz="2400" dirty="0"/>
              <a:t> After allowing the heat gun to run for several minutes during the experiment, a total of 12 pennies could be supported. </a:t>
            </a:r>
          </a:p>
        </p:txBody>
      </p:sp>
    </p:spTree>
    <p:extLst>
      <p:ext uri="{BB962C8B-B14F-4D97-AF65-F5344CB8AC3E}">
        <p14:creationId xmlns:p14="http://schemas.microsoft.com/office/powerpoint/2010/main" val="4104287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1CEFCF1-D22E-42B2-9433-8C449261D627}" type="slidenum">
              <a:rPr lang="en-US" smtClean="0"/>
              <a:t>47</a:t>
            </a:fld>
            <a:endParaRPr lang="en-US"/>
          </a:p>
        </p:txBody>
      </p:sp>
      <p:sp>
        <p:nvSpPr>
          <p:cNvPr id="7" name="TextBox 6">
            <a:extLst>
              <a:ext uri="{FF2B5EF4-FFF2-40B4-BE49-F238E27FC236}">
                <a16:creationId xmlns:a16="http://schemas.microsoft.com/office/drawing/2014/main" id="{A3430EA9-E350-477B-A97F-3BFA50FEA92A}"/>
              </a:ext>
            </a:extLst>
          </p:cNvPr>
          <p:cNvSpPr txBox="1"/>
          <p:nvPr/>
        </p:nvSpPr>
        <p:spPr>
          <a:xfrm>
            <a:off x="6456040" y="2708920"/>
            <a:ext cx="3538736" cy="769441"/>
          </a:xfrm>
          <a:prstGeom prst="rect">
            <a:avLst/>
          </a:prstGeom>
          <a:noFill/>
        </p:spPr>
        <p:txBody>
          <a:bodyPr wrap="square" rtlCol="0">
            <a:spAutoFit/>
          </a:bodyPr>
          <a:lstStyle/>
          <a:p>
            <a:pPr algn="ctr"/>
            <a:r>
              <a:rPr lang="en-US" sz="4400" dirty="0"/>
              <a:t>Questions?</a:t>
            </a:r>
          </a:p>
        </p:txBody>
      </p:sp>
      <p:pic>
        <p:nvPicPr>
          <p:cNvPr id="5" name="Picture 4">
            <a:extLst>
              <a:ext uri="{FF2B5EF4-FFF2-40B4-BE49-F238E27FC236}">
                <a16:creationId xmlns:a16="http://schemas.microsoft.com/office/drawing/2014/main" id="{59167E60-1A77-4455-9B23-78851A9F86AE}"/>
              </a:ext>
            </a:extLst>
          </p:cNvPr>
          <p:cNvPicPr>
            <a:picLocks noChangeAspect="1"/>
          </p:cNvPicPr>
          <p:nvPr/>
        </p:nvPicPr>
        <p:blipFill>
          <a:blip r:embed="rId2"/>
          <a:stretch>
            <a:fillRect/>
          </a:stretch>
        </p:blipFill>
        <p:spPr>
          <a:xfrm>
            <a:off x="2315580" y="620689"/>
            <a:ext cx="4140460" cy="5592055"/>
          </a:xfrm>
          <a:prstGeom prst="rect">
            <a:avLst/>
          </a:prstGeom>
        </p:spPr>
      </p:pic>
    </p:spTree>
    <p:extLst>
      <p:ext uri="{BB962C8B-B14F-4D97-AF65-F5344CB8AC3E}">
        <p14:creationId xmlns:p14="http://schemas.microsoft.com/office/powerpoint/2010/main" val="293471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C68485A-C249-479E-BACD-D858F3A8C92B}"/>
              </a:ext>
            </a:extLst>
          </p:cNvPr>
          <p:cNvSpPr>
            <a:spLocks noGrp="1"/>
          </p:cNvSpPr>
          <p:nvPr>
            <p:ph type="sldNum" sz="quarter" idx="12"/>
          </p:nvPr>
        </p:nvSpPr>
        <p:spPr/>
        <p:txBody>
          <a:bodyPr/>
          <a:lstStyle/>
          <a:p>
            <a:fld id="{71CEFCF1-D22E-42B2-9433-8C449261D627}" type="slidenum">
              <a:rPr lang="en-US" smtClean="0"/>
              <a:t>5</a:t>
            </a:fld>
            <a:endParaRPr lang="en-US"/>
          </a:p>
        </p:txBody>
      </p:sp>
      <p:sp>
        <p:nvSpPr>
          <p:cNvPr id="3" name="TextBox 2">
            <a:extLst>
              <a:ext uri="{FF2B5EF4-FFF2-40B4-BE49-F238E27FC236}">
                <a16:creationId xmlns:a16="http://schemas.microsoft.com/office/drawing/2014/main" id="{C8D919EB-98B0-4D89-8C51-69EF51A35D3A}"/>
              </a:ext>
            </a:extLst>
          </p:cNvPr>
          <p:cNvSpPr txBox="1"/>
          <p:nvPr/>
        </p:nvSpPr>
        <p:spPr>
          <a:xfrm>
            <a:off x="2207568" y="260649"/>
            <a:ext cx="7812868" cy="584775"/>
          </a:xfrm>
          <a:prstGeom prst="rect">
            <a:avLst/>
          </a:prstGeom>
          <a:noFill/>
        </p:spPr>
        <p:txBody>
          <a:bodyPr wrap="square" rtlCol="0">
            <a:spAutoFit/>
          </a:bodyPr>
          <a:lstStyle/>
          <a:p>
            <a:pPr algn="ctr"/>
            <a:r>
              <a:rPr lang="en-US" sz="3200" dirty="0"/>
              <a:t>Gas Behavior</a:t>
            </a:r>
          </a:p>
        </p:txBody>
      </p:sp>
      <p:sp>
        <p:nvSpPr>
          <p:cNvPr id="4" name="TextBox 3">
            <a:extLst>
              <a:ext uri="{FF2B5EF4-FFF2-40B4-BE49-F238E27FC236}">
                <a16:creationId xmlns:a16="http://schemas.microsoft.com/office/drawing/2014/main" id="{0961B6C8-4F33-4A25-A01C-EE3BCA64DF02}"/>
              </a:ext>
            </a:extLst>
          </p:cNvPr>
          <p:cNvSpPr txBox="1"/>
          <p:nvPr/>
        </p:nvSpPr>
        <p:spPr>
          <a:xfrm>
            <a:off x="965430" y="1448780"/>
            <a:ext cx="10297144" cy="3416320"/>
          </a:xfrm>
          <a:prstGeom prst="rect">
            <a:avLst/>
          </a:prstGeom>
          <a:noFill/>
        </p:spPr>
        <p:txBody>
          <a:bodyPr wrap="square" rtlCol="0">
            <a:spAutoFit/>
          </a:bodyPr>
          <a:lstStyle/>
          <a:p>
            <a:pPr marL="342900" indent="-342900">
              <a:buFont typeface="Arial" panose="020B0604020202020204" pitchFamily="34" charset="0"/>
              <a:buChar char="•"/>
            </a:pPr>
            <a:r>
              <a:rPr lang="en-US" sz="2400" dirty="0"/>
              <a:t>Applying heat to a gas will excite the molecules.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As heat is applied, the molecules gain energy, and thus move faster.</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The higher velocity of the molecules results in them having more kinetic energy (KE = ½ mV</a:t>
            </a:r>
            <a:r>
              <a:rPr lang="en-US" sz="2400" baseline="30000" dirty="0"/>
              <a:t>2</a:t>
            </a:r>
            <a:r>
              <a:rPr lang="en-US" sz="2400" dirty="0"/>
              <a:t>) and more momentum (M = mV).</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When molecules collide with each other or something else, momentum is transferred.</a:t>
            </a:r>
          </a:p>
        </p:txBody>
      </p:sp>
    </p:spTree>
    <p:extLst>
      <p:ext uri="{BB962C8B-B14F-4D97-AF65-F5344CB8AC3E}">
        <p14:creationId xmlns:p14="http://schemas.microsoft.com/office/powerpoint/2010/main" val="1968214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C68485A-C249-479E-BACD-D858F3A8C92B}"/>
              </a:ext>
            </a:extLst>
          </p:cNvPr>
          <p:cNvSpPr>
            <a:spLocks noGrp="1"/>
          </p:cNvSpPr>
          <p:nvPr>
            <p:ph type="sldNum" sz="quarter" idx="12"/>
          </p:nvPr>
        </p:nvSpPr>
        <p:spPr/>
        <p:txBody>
          <a:bodyPr/>
          <a:lstStyle/>
          <a:p>
            <a:fld id="{71CEFCF1-D22E-42B2-9433-8C449261D627}" type="slidenum">
              <a:rPr lang="en-US" smtClean="0"/>
              <a:t>6</a:t>
            </a:fld>
            <a:endParaRPr lang="en-US"/>
          </a:p>
        </p:txBody>
      </p:sp>
      <p:sp>
        <p:nvSpPr>
          <p:cNvPr id="3" name="TextBox 2">
            <a:extLst>
              <a:ext uri="{FF2B5EF4-FFF2-40B4-BE49-F238E27FC236}">
                <a16:creationId xmlns:a16="http://schemas.microsoft.com/office/drawing/2014/main" id="{C8D919EB-98B0-4D89-8C51-69EF51A35D3A}"/>
              </a:ext>
            </a:extLst>
          </p:cNvPr>
          <p:cNvSpPr txBox="1"/>
          <p:nvPr/>
        </p:nvSpPr>
        <p:spPr>
          <a:xfrm>
            <a:off x="2207568" y="260649"/>
            <a:ext cx="7812868" cy="584775"/>
          </a:xfrm>
          <a:prstGeom prst="rect">
            <a:avLst/>
          </a:prstGeom>
          <a:noFill/>
        </p:spPr>
        <p:txBody>
          <a:bodyPr wrap="square" rtlCol="0">
            <a:spAutoFit/>
          </a:bodyPr>
          <a:lstStyle/>
          <a:p>
            <a:pPr algn="ctr"/>
            <a:r>
              <a:rPr lang="en-US" sz="3200" dirty="0"/>
              <a:t>Useful Reference Data</a:t>
            </a:r>
          </a:p>
        </p:txBody>
      </p:sp>
      <p:sp>
        <p:nvSpPr>
          <p:cNvPr id="4" name="TextBox 3">
            <a:extLst>
              <a:ext uri="{FF2B5EF4-FFF2-40B4-BE49-F238E27FC236}">
                <a16:creationId xmlns:a16="http://schemas.microsoft.com/office/drawing/2014/main" id="{0961B6C8-4F33-4A25-A01C-EE3BCA64DF02}"/>
              </a:ext>
            </a:extLst>
          </p:cNvPr>
          <p:cNvSpPr txBox="1"/>
          <p:nvPr/>
        </p:nvSpPr>
        <p:spPr>
          <a:xfrm>
            <a:off x="2675620" y="1490008"/>
            <a:ext cx="7200800" cy="1938992"/>
          </a:xfrm>
          <a:prstGeom prst="rect">
            <a:avLst/>
          </a:prstGeom>
          <a:noFill/>
        </p:spPr>
        <p:txBody>
          <a:bodyPr wrap="square" rtlCol="0">
            <a:spAutoFit/>
          </a:bodyPr>
          <a:lstStyle/>
          <a:p>
            <a:r>
              <a:rPr lang="en-US" sz="2400" dirty="0"/>
              <a:t>Air Density   =   1.226 kg/m</a:t>
            </a:r>
            <a:r>
              <a:rPr lang="en-US" sz="2400" baseline="30000" dirty="0"/>
              <a:t>3</a:t>
            </a:r>
          </a:p>
          <a:p>
            <a:endParaRPr lang="en-US" sz="2400" dirty="0"/>
          </a:p>
          <a:p>
            <a:r>
              <a:rPr lang="en-US" sz="2400" dirty="0"/>
              <a:t>Accel Due to Gravity   =   9.8 m/sec</a:t>
            </a:r>
            <a:r>
              <a:rPr lang="en-US" sz="2400" baseline="30000" dirty="0"/>
              <a:t>2</a:t>
            </a:r>
          </a:p>
          <a:p>
            <a:endParaRPr lang="en-US" sz="2400" dirty="0"/>
          </a:p>
          <a:p>
            <a:endParaRPr lang="en-US" sz="2400" dirty="0"/>
          </a:p>
        </p:txBody>
      </p:sp>
    </p:spTree>
    <p:extLst>
      <p:ext uri="{BB962C8B-B14F-4D97-AF65-F5344CB8AC3E}">
        <p14:creationId xmlns:p14="http://schemas.microsoft.com/office/powerpoint/2010/main" val="26854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C68485A-C249-479E-BACD-D858F3A8C92B}"/>
              </a:ext>
            </a:extLst>
          </p:cNvPr>
          <p:cNvSpPr>
            <a:spLocks noGrp="1"/>
          </p:cNvSpPr>
          <p:nvPr>
            <p:ph type="sldNum" sz="quarter" idx="12"/>
          </p:nvPr>
        </p:nvSpPr>
        <p:spPr/>
        <p:txBody>
          <a:bodyPr/>
          <a:lstStyle/>
          <a:p>
            <a:fld id="{71CEFCF1-D22E-42B2-9433-8C449261D627}" type="slidenum">
              <a:rPr lang="en-US" smtClean="0"/>
              <a:t>7</a:t>
            </a:fld>
            <a:endParaRPr lang="en-US"/>
          </a:p>
        </p:txBody>
      </p:sp>
      <p:sp>
        <p:nvSpPr>
          <p:cNvPr id="3" name="TextBox 2">
            <a:extLst>
              <a:ext uri="{FF2B5EF4-FFF2-40B4-BE49-F238E27FC236}">
                <a16:creationId xmlns:a16="http://schemas.microsoft.com/office/drawing/2014/main" id="{C8D919EB-98B0-4D89-8C51-69EF51A35D3A}"/>
              </a:ext>
            </a:extLst>
          </p:cNvPr>
          <p:cNvSpPr txBox="1"/>
          <p:nvPr/>
        </p:nvSpPr>
        <p:spPr>
          <a:xfrm>
            <a:off x="2207568" y="260649"/>
            <a:ext cx="7812868" cy="584775"/>
          </a:xfrm>
          <a:prstGeom prst="rect">
            <a:avLst/>
          </a:prstGeom>
          <a:noFill/>
        </p:spPr>
        <p:txBody>
          <a:bodyPr wrap="square" rtlCol="0">
            <a:spAutoFit/>
          </a:bodyPr>
          <a:lstStyle/>
          <a:p>
            <a:pPr algn="ctr"/>
            <a:r>
              <a:rPr lang="en-US" sz="3200" dirty="0"/>
              <a:t>Useful Equations</a:t>
            </a:r>
          </a:p>
        </p:txBody>
      </p:sp>
      <p:sp>
        <p:nvSpPr>
          <p:cNvPr id="4" name="TextBox 3">
            <a:extLst>
              <a:ext uri="{FF2B5EF4-FFF2-40B4-BE49-F238E27FC236}">
                <a16:creationId xmlns:a16="http://schemas.microsoft.com/office/drawing/2014/main" id="{0961B6C8-4F33-4A25-A01C-EE3BCA64DF02}"/>
              </a:ext>
            </a:extLst>
          </p:cNvPr>
          <p:cNvSpPr txBox="1"/>
          <p:nvPr/>
        </p:nvSpPr>
        <p:spPr>
          <a:xfrm>
            <a:off x="2603612" y="1597730"/>
            <a:ext cx="7272808" cy="4401205"/>
          </a:xfrm>
          <a:prstGeom prst="rect">
            <a:avLst/>
          </a:prstGeom>
          <a:noFill/>
        </p:spPr>
        <p:txBody>
          <a:bodyPr wrap="square" rtlCol="0">
            <a:spAutoFit/>
          </a:bodyPr>
          <a:lstStyle/>
          <a:p>
            <a:r>
              <a:rPr lang="en-US" sz="2400" dirty="0"/>
              <a:t>Air Pressure   =   Air Density  *  Gravity Accel  *  Height</a:t>
            </a:r>
            <a:endParaRPr lang="en-US" sz="2400" baseline="30000" dirty="0"/>
          </a:p>
          <a:p>
            <a:endParaRPr lang="en-US" sz="2400" dirty="0"/>
          </a:p>
          <a:p>
            <a:r>
              <a:rPr lang="en-US" sz="2400" dirty="0" err="1"/>
              <a:t>Force</a:t>
            </a:r>
            <a:r>
              <a:rPr lang="en-US" sz="2400" baseline="-25000" dirty="0" err="1"/>
              <a:t>Pressure</a:t>
            </a:r>
            <a:r>
              <a:rPr lang="en-US" sz="2400" dirty="0"/>
              <a:t>   =   Air Pressure  *  Area</a:t>
            </a:r>
          </a:p>
          <a:p>
            <a:endParaRPr lang="en-US" sz="2400" dirty="0"/>
          </a:p>
          <a:p>
            <a:r>
              <a:rPr lang="en-US" sz="2400" dirty="0"/>
              <a:t>Area</a:t>
            </a:r>
            <a:r>
              <a:rPr lang="en-US" sz="2400" baseline="-25000" dirty="0"/>
              <a:t>Circle</a:t>
            </a:r>
            <a:r>
              <a:rPr lang="en-US" sz="2400" dirty="0"/>
              <a:t>  =  Pi  *  Radius</a:t>
            </a:r>
            <a:r>
              <a:rPr lang="en-US" sz="2400" baseline="30000" dirty="0"/>
              <a:t>2</a:t>
            </a:r>
          </a:p>
          <a:p>
            <a:endParaRPr lang="en-US" sz="2400" dirty="0"/>
          </a:p>
          <a:p>
            <a:r>
              <a:rPr lang="en-US" sz="2400" dirty="0"/>
              <a:t>Kinetic Energy  =  ½  *  Mass  *  Velocity</a:t>
            </a:r>
            <a:r>
              <a:rPr lang="en-US" sz="2400" baseline="30000" dirty="0"/>
              <a:t>2</a:t>
            </a:r>
          </a:p>
          <a:p>
            <a:endParaRPr lang="en-US" sz="2400" dirty="0"/>
          </a:p>
          <a:p>
            <a:r>
              <a:rPr lang="en-US" sz="2400" dirty="0"/>
              <a:t>Momentum  =  Mass  *  Velocity</a:t>
            </a:r>
          </a:p>
          <a:p>
            <a:endParaRPr lang="en-US" sz="2400" baseline="30000" dirty="0"/>
          </a:p>
          <a:p>
            <a:endParaRPr lang="en-US" sz="2400" dirty="0"/>
          </a:p>
          <a:p>
            <a:endParaRPr lang="en-US" sz="2400" dirty="0"/>
          </a:p>
        </p:txBody>
      </p:sp>
    </p:spTree>
    <p:extLst>
      <p:ext uri="{BB962C8B-B14F-4D97-AF65-F5344CB8AC3E}">
        <p14:creationId xmlns:p14="http://schemas.microsoft.com/office/powerpoint/2010/main" val="2638572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9632FA0-C6D4-4986-A4E3-68C507917C96}"/>
              </a:ext>
            </a:extLst>
          </p:cNvPr>
          <p:cNvSpPr>
            <a:spLocks noGrp="1"/>
          </p:cNvSpPr>
          <p:nvPr>
            <p:ph type="sldNum" sz="quarter" idx="12"/>
          </p:nvPr>
        </p:nvSpPr>
        <p:spPr>
          <a:xfrm>
            <a:off x="8077200" y="6356351"/>
            <a:ext cx="2133600" cy="365125"/>
          </a:xfrm>
        </p:spPr>
        <p:txBody>
          <a:bodyPr/>
          <a:lstStyle/>
          <a:p>
            <a:fld id="{71CEFCF1-D22E-42B2-9433-8C449261D627}" type="slidenum">
              <a:rPr lang="en-US" smtClean="0"/>
              <a:t>8</a:t>
            </a:fld>
            <a:endParaRPr lang="en-US"/>
          </a:p>
        </p:txBody>
      </p:sp>
      <p:sp>
        <p:nvSpPr>
          <p:cNvPr id="3" name="TextBox 2">
            <a:extLst>
              <a:ext uri="{FF2B5EF4-FFF2-40B4-BE49-F238E27FC236}">
                <a16:creationId xmlns:a16="http://schemas.microsoft.com/office/drawing/2014/main" id="{95D2B308-3C82-4F75-8947-6D7D51639C5F}"/>
              </a:ext>
            </a:extLst>
          </p:cNvPr>
          <p:cNvSpPr txBox="1"/>
          <p:nvPr/>
        </p:nvSpPr>
        <p:spPr>
          <a:xfrm>
            <a:off x="2135560" y="224645"/>
            <a:ext cx="7980730" cy="584775"/>
          </a:xfrm>
          <a:prstGeom prst="rect">
            <a:avLst/>
          </a:prstGeom>
          <a:noFill/>
        </p:spPr>
        <p:txBody>
          <a:bodyPr wrap="square" rtlCol="0">
            <a:spAutoFit/>
          </a:bodyPr>
          <a:lstStyle/>
          <a:p>
            <a:pPr algn="ctr"/>
            <a:r>
              <a:rPr lang="en-US" sz="3200" dirty="0"/>
              <a:t>Open-Bottom Balloon Configuration</a:t>
            </a:r>
            <a:endParaRPr lang="en-US" sz="2400" dirty="0"/>
          </a:p>
        </p:txBody>
      </p:sp>
      <p:sp>
        <p:nvSpPr>
          <p:cNvPr id="156" name="TextBox 155">
            <a:extLst>
              <a:ext uri="{FF2B5EF4-FFF2-40B4-BE49-F238E27FC236}">
                <a16:creationId xmlns:a16="http://schemas.microsoft.com/office/drawing/2014/main" id="{C961BFA0-2A55-48ED-B685-BF11AD16D969}"/>
              </a:ext>
            </a:extLst>
          </p:cNvPr>
          <p:cNvSpPr txBox="1"/>
          <p:nvPr/>
        </p:nvSpPr>
        <p:spPr>
          <a:xfrm>
            <a:off x="1883532" y="5769261"/>
            <a:ext cx="2592561" cy="646331"/>
          </a:xfrm>
          <a:prstGeom prst="rect">
            <a:avLst/>
          </a:prstGeom>
          <a:noFill/>
        </p:spPr>
        <p:txBody>
          <a:bodyPr wrap="square" rtlCol="0">
            <a:spAutoFit/>
          </a:bodyPr>
          <a:lstStyle/>
          <a:p>
            <a:pPr algn="ctr"/>
            <a:r>
              <a:rPr lang="en-US" dirty="0"/>
              <a:t>Open to the atmosphere at bottom</a:t>
            </a:r>
          </a:p>
        </p:txBody>
      </p:sp>
      <p:sp>
        <p:nvSpPr>
          <p:cNvPr id="165" name="Rectangle 164">
            <a:extLst>
              <a:ext uri="{FF2B5EF4-FFF2-40B4-BE49-F238E27FC236}">
                <a16:creationId xmlns:a16="http://schemas.microsoft.com/office/drawing/2014/main" id="{04E28475-0338-4BA4-982E-60268BF52767}"/>
              </a:ext>
            </a:extLst>
          </p:cNvPr>
          <p:cNvSpPr/>
          <p:nvPr/>
        </p:nvSpPr>
        <p:spPr>
          <a:xfrm>
            <a:off x="1997895" y="1404957"/>
            <a:ext cx="2448272" cy="4258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Rectangle 165">
            <a:extLst>
              <a:ext uri="{FF2B5EF4-FFF2-40B4-BE49-F238E27FC236}">
                <a16:creationId xmlns:a16="http://schemas.microsoft.com/office/drawing/2014/main" id="{41198D9F-98D4-46D1-83DA-E2EEE6D2D62D}"/>
              </a:ext>
            </a:extLst>
          </p:cNvPr>
          <p:cNvSpPr/>
          <p:nvPr/>
        </p:nvSpPr>
        <p:spPr>
          <a:xfrm>
            <a:off x="2097241" y="1531741"/>
            <a:ext cx="2276918" cy="42290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889AE37B-90F8-47B4-A9EA-6089A7038EAF}"/>
              </a:ext>
            </a:extLst>
          </p:cNvPr>
          <p:cNvGrpSpPr/>
          <p:nvPr/>
        </p:nvGrpSpPr>
        <p:grpSpPr>
          <a:xfrm>
            <a:off x="2213920" y="1796873"/>
            <a:ext cx="2051885" cy="3698807"/>
            <a:chOff x="647564" y="1796872"/>
            <a:chExt cx="2051885" cy="3698807"/>
          </a:xfrm>
        </p:grpSpPr>
        <p:sp>
          <p:nvSpPr>
            <p:cNvPr id="171" name="Oval 170">
              <a:extLst>
                <a:ext uri="{FF2B5EF4-FFF2-40B4-BE49-F238E27FC236}">
                  <a16:creationId xmlns:a16="http://schemas.microsoft.com/office/drawing/2014/main" id="{9F5DF248-855F-4E46-BA6D-6EDE4982EB8B}"/>
                </a:ext>
              </a:extLst>
            </p:cNvPr>
            <p:cNvSpPr/>
            <p:nvPr/>
          </p:nvSpPr>
          <p:spPr>
            <a:xfrm>
              <a:off x="1673507" y="2085431"/>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Oval 171">
              <a:extLst>
                <a:ext uri="{FF2B5EF4-FFF2-40B4-BE49-F238E27FC236}">
                  <a16:creationId xmlns:a16="http://schemas.microsoft.com/office/drawing/2014/main" id="{10D98641-CABF-4847-9C21-B4CC2F1AE781}"/>
                </a:ext>
              </a:extLst>
            </p:cNvPr>
            <p:cNvSpPr/>
            <p:nvPr/>
          </p:nvSpPr>
          <p:spPr>
            <a:xfrm>
              <a:off x="1953309" y="2202579"/>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Oval 172">
              <a:extLst>
                <a:ext uri="{FF2B5EF4-FFF2-40B4-BE49-F238E27FC236}">
                  <a16:creationId xmlns:a16="http://schemas.microsoft.com/office/drawing/2014/main" id="{65190929-4A72-475C-BF40-F00C16C01772}"/>
                </a:ext>
              </a:extLst>
            </p:cNvPr>
            <p:cNvSpPr/>
            <p:nvPr/>
          </p:nvSpPr>
          <p:spPr>
            <a:xfrm>
              <a:off x="2139844" y="2424658"/>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Oval 173">
              <a:extLst>
                <a:ext uri="{FF2B5EF4-FFF2-40B4-BE49-F238E27FC236}">
                  <a16:creationId xmlns:a16="http://schemas.microsoft.com/office/drawing/2014/main" id="{4C558A11-33D6-42BD-8A01-912AE343CF49}"/>
                </a:ext>
              </a:extLst>
            </p:cNvPr>
            <p:cNvSpPr/>
            <p:nvPr/>
          </p:nvSpPr>
          <p:spPr>
            <a:xfrm>
              <a:off x="2219056" y="2085431"/>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Oval 174">
              <a:extLst>
                <a:ext uri="{FF2B5EF4-FFF2-40B4-BE49-F238E27FC236}">
                  <a16:creationId xmlns:a16="http://schemas.microsoft.com/office/drawing/2014/main" id="{6B448278-76B7-4E44-87AF-D617D3A829C9}"/>
                </a:ext>
              </a:extLst>
            </p:cNvPr>
            <p:cNvSpPr/>
            <p:nvPr/>
          </p:nvSpPr>
          <p:spPr>
            <a:xfrm>
              <a:off x="1860042" y="1875570"/>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Oval 175">
              <a:extLst>
                <a:ext uri="{FF2B5EF4-FFF2-40B4-BE49-F238E27FC236}">
                  <a16:creationId xmlns:a16="http://schemas.microsoft.com/office/drawing/2014/main" id="{F1500C18-4E3C-4F04-844E-419D5CA045FA}"/>
                </a:ext>
              </a:extLst>
            </p:cNvPr>
            <p:cNvSpPr/>
            <p:nvPr/>
          </p:nvSpPr>
          <p:spPr>
            <a:xfrm>
              <a:off x="1580239" y="2347758"/>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Oval 176">
              <a:extLst>
                <a:ext uri="{FF2B5EF4-FFF2-40B4-BE49-F238E27FC236}">
                  <a16:creationId xmlns:a16="http://schemas.microsoft.com/office/drawing/2014/main" id="{B053A76D-880D-4FB3-987E-336313CE44EE}"/>
                </a:ext>
              </a:extLst>
            </p:cNvPr>
            <p:cNvSpPr/>
            <p:nvPr/>
          </p:nvSpPr>
          <p:spPr>
            <a:xfrm>
              <a:off x="1824267" y="2557620"/>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Oval 177">
              <a:extLst>
                <a:ext uri="{FF2B5EF4-FFF2-40B4-BE49-F238E27FC236}">
                  <a16:creationId xmlns:a16="http://schemas.microsoft.com/office/drawing/2014/main" id="{7FD956B5-AC87-4EDA-BF5F-58CCA6428502}"/>
                </a:ext>
              </a:extLst>
            </p:cNvPr>
            <p:cNvSpPr/>
            <p:nvPr/>
          </p:nvSpPr>
          <p:spPr>
            <a:xfrm>
              <a:off x="1967365" y="2977342"/>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Oval 178">
              <a:extLst>
                <a:ext uri="{FF2B5EF4-FFF2-40B4-BE49-F238E27FC236}">
                  <a16:creationId xmlns:a16="http://schemas.microsoft.com/office/drawing/2014/main" id="{3ED104B7-78EF-4524-BF2F-83852953D568}"/>
                </a:ext>
              </a:extLst>
            </p:cNvPr>
            <p:cNvSpPr/>
            <p:nvPr/>
          </p:nvSpPr>
          <p:spPr>
            <a:xfrm>
              <a:off x="2247167" y="3094490"/>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Oval 179">
              <a:extLst>
                <a:ext uri="{FF2B5EF4-FFF2-40B4-BE49-F238E27FC236}">
                  <a16:creationId xmlns:a16="http://schemas.microsoft.com/office/drawing/2014/main" id="{D21E00BF-8587-461E-AC7D-81A303D15E66}"/>
                </a:ext>
              </a:extLst>
            </p:cNvPr>
            <p:cNvSpPr/>
            <p:nvPr/>
          </p:nvSpPr>
          <p:spPr>
            <a:xfrm>
              <a:off x="2433702" y="3316569"/>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Oval 180">
              <a:extLst>
                <a:ext uri="{FF2B5EF4-FFF2-40B4-BE49-F238E27FC236}">
                  <a16:creationId xmlns:a16="http://schemas.microsoft.com/office/drawing/2014/main" id="{22D9909C-5ED4-47E8-8CBC-143F3E9E3BD3}"/>
                </a:ext>
              </a:extLst>
            </p:cNvPr>
            <p:cNvSpPr/>
            <p:nvPr/>
          </p:nvSpPr>
          <p:spPr>
            <a:xfrm>
              <a:off x="2512914" y="2977342"/>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Oval 181">
              <a:extLst>
                <a:ext uri="{FF2B5EF4-FFF2-40B4-BE49-F238E27FC236}">
                  <a16:creationId xmlns:a16="http://schemas.microsoft.com/office/drawing/2014/main" id="{C7CDB365-A40B-4A33-8F0B-D9E1BB9CC557}"/>
                </a:ext>
              </a:extLst>
            </p:cNvPr>
            <p:cNvSpPr/>
            <p:nvPr/>
          </p:nvSpPr>
          <p:spPr>
            <a:xfrm>
              <a:off x="2153900" y="2767481"/>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Oval 182">
              <a:extLst>
                <a:ext uri="{FF2B5EF4-FFF2-40B4-BE49-F238E27FC236}">
                  <a16:creationId xmlns:a16="http://schemas.microsoft.com/office/drawing/2014/main" id="{8952EFDC-6221-4C79-8376-27FB4B471DE9}"/>
                </a:ext>
              </a:extLst>
            </p:cNvPr>
            <p:cNvSpPr/>
            <p:nvPr/>
          </p:nvSpPr>
          <p:spPr>
            <a:xfrm>
              <a:off x="1874097" y="3239669"/>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Oval 183">
              <a:extLst>
                <a:ext uri="{FF2B5EF4-FFF2-40B4-BE49-F238E27FC236}">
                  <a16:creationId xmlns:a16="http://schemas.microsoft.com/office/drawing/2014/main" id="{BF48E8A8-97EB-4C55-B1B9-A7EDAB1D2A96}"/>
                </a:ext>
              </a:extLst>
            </p:cNvPr>
            <p:cNvSpPr/>
            <p:nvPr/>
          </p:nvSpPr>
          <p:spPr>
            <a:xfrm>
              <a:off x="2118125" y="3449530"/>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Oval 184">
              <a:extLst>
                <a:ext uri="{FF2B5EF4-FFF2-40B4-BE49-F238E27FC236}">
                  <a16:creationId xmlns:a16="http://schemas.microsoft.com/office/drawing/2014/main" id="{03F11059-53DF-4AEC-BA08-B3E3128C0007}"/>
                </a:ext>
              </a:extLst>
            </p:cNvPr>
            <p:cNvSpPr/>
            <p:nvPr/>
          </p:nvSpPr>
          <p:spPr>
            <a:xfrm>
              <a:off x="1067268" y="2819946"/>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Oval 185">
              <a:extLst>
                <a:ext uri="{FF2B5EF4-FFF2-40B4-BE49-F238E27FC236}">
                  <a16:creationId xmlns:a16="http://schemas.microsoft.com/office/drawing/2014/main" id="{5E3F4004-0B97-4895-BBC9-9AC62A377BA5}"/>
                </a:ext>
              </a:extLst>
            </p:cNvPr>
            <p:cNvSpPr/>
            <p:nvPr/>
          </p:nvSpPr>
          <p:spPr>
            <a:xfrm>
              <a:off x="1347070" y="2937094"/>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Oval 186">
              <a:extLst>
                <a:ext uri="{FF2B5EF4-FFF2-40B4-BE49-F238E27FC236}">
                  <a16:creationId xmlns:a16="http://schemas.microsoft.com/office/drawing/2014/main" id="{4D677743-634F-4AFE-969B-44F353356D15}"/>
                </a:ext>
              </a:extLst>
            </p:cNvPr>
            <p:cNvSpPr/>
            <p:nvPr/>
          </p:nvSpPr>
          <p:spPr>
            <a:xfrm>
              <a:off x="1533605" y="3159173"/>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Oval 187">
              <a:extLst>
                <a:ext uri="{FF2B5EF4-FFF2-40B4-BE49-F238E27FC236}">
                  <a16:creationId xmlns:a16="http://schemas.microsoft.com/office/drawing/2014/main" id="{7AFD4A57-9E13-4E22-826E-7F61C8370EC0}"/>
                </a:ext>
              </a:extLst>
            </p:cNvPr>
            <p:cNvSpPr/>
            <p:nvPr/>
          </p:nvSpPr>
          <p:spPr>
            <a:xfrm>
              <a:off x="1612817" y="2819946"/>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Oval 188">
              <a:extLst>
                <a:ext uri="{FF2B5EF4-FFF2-40B4-BE49-F238E27FC236}">
                  <a16:creationId xmlns:a16="http://schemas.microsoft.com/office/drawing/2014/main" id="{FB2B47F9-6C9A-4B5E-B880-CB19E32D9663}"/>
                </a:ext>
              </a:extLst>
            </p:cNvPr>
            <p:cNvSpPr/>
            <p:nvPr/>
          </p:nvSpPr>
          <p:spPr>
            <a:xfrm>
              <a:off x="1253803" y="2610085"/>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Oval 189">
              <a:extLst>
                <a:ext uri="{FF2B5EF4-FFF2-40B4-BE49-F238E27FC236}">
                  <a16:creationId xmlns:a16="http://schemas.microsoft.com/office/drawing/2014/main" id="{B9275EF6-64C2-4F67-BDAF-6CEF5BAE22F9}"/>
                </a:ext>
              </a:extLst>
            </p:cNvPr>
            <p:cNvSpPr/>
            <p:nvPr/>
          </p:nvSpPr>
          <p:spPr>
            <a:xfrm>
              <a:off x="974000" y="3082273"/>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Oval 190">
              <a:extLst>
                <a:ext uri="{FF2B5EF4-FFF2-40B4-BE49-F238E27FC236}">
                  <a16:creationId xmlns:a16="http://schemas.microsoft.com/office/drawing/2014/main" id="{883358FB-8B5F-4158-8DF3-A04420F3AE37}"/>
                </a:ext>
              </a:extLst>
            </p:cNvPr>
            <p:cNvSpPr/>
            <p:nvPr/>
          </p:nvSpPr>
          <p:spPr>
            <a:xfrm>
              <a:off x="1218028" y="3292134"/>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Oval 191">
              <a:extLst>
                <a:ext uri="{FF2B5EF4-FFF2-40B4-BE49-F238E27FC236}">
                  <a16:creationId xmlns:a16="http://schemas.microsoft.com/office/drawing/2014/main" id="{9E8CA282-7C61-4258-96E7-BEC7B7C9A477}"/>
                </a:ext>
              </a:extLst>
            </p:cNvPr>
            <p:cNvSpPr/>
            <p:nvPr/>
          </p:nvSpPr>
          <p:spPr>
            <a:xfrm>
              <a:off x="740832" y="2006733"/>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Oval 192">
              <a:extLst>
                <a:ext uri="{FF2B5EF4-FFF2-40B4-BE49-F238E27FC236}">
                  <a16:creationId xmlns:a16="http://schemas.microsoft.com/office/drawing/2014/main" id="{3E2CCDB7-69DD-44D3-90E6-356D7315E2EA}"/>
                </a:ext>
              </a:extLst>
            </p:cNvPr>
            <p:cNvSpPr/>
            <p:nvPr/>
          </p:nvSpPr>
          <p:spPr>
            <a:xfrm>
              <a:off x="1020634" y="2123881"/>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Oval 193">
              <a:extLst>
                <a:ext uri="{FF2B5EF4-FFF2-40B4-BE49-F238E27FC236}">
                  <a16:creationId xmlns:a16="http://schemas.microsoft.com/office/drawing/2014/main" id="{CC25F0E6-7519-4C37-B0C1-A55E05195BBD}"/>
                </a:ext>
              </a:extLst>
            </p:cNvPr>
            <p:cNvSpPr/>
            <p:nvPr/>
          </p:nvSpPr>
          <p:spPr>
            <a:xfrm>
              <a:off x="1207169" y="2345960"/>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Oval 194">
              <a:extLst>
                <a:ext uri="{FF2B5EF4-FFF2-40B4-BE49-F238E27FC236}">
                  <a16:creationId xmlns:a16="http://schemas.microsoft.com/office/drawing/2014/main" id="{3772F6A7-9C28-42A7-972D-4A5D7959DFDB}"/>
                </a:ext>
              </a:extLst>
            </p:cNvPr>
            <p:cNvSpPr/>
            <p:nvPr/>
          </p:nvSpPr>
          <p:spPr>
            <a:xfrm>
              <a:off x="1286381" y="2006733"/>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Oval 195">
              <a:extLst>
                <a:ext uri="{FF2B5EF4-FFF2-40B4-BE49-F238E27FC236}">
                  <a16:creationId xmlns:a16="http://schemas.microsoft.com/office/drawing/2014/main" id="{F4D94C88-6F3C-4140-A2E5-90B67D1BE3D0}"/>
                </a:ext>
              </a:extLst>
            </p:cNvPr>
            <p:cNvSpPr/>
            <p:nvPr/>
          </p:nvSpPr>
          <p:spPr>
            <a:xfrm>
              <a:off x="927367" y="1796872"/>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Oval 196">
              <a:extLst>
                <a:ext uri="{FF2B5EF4-FFF2-40B4-BE49-F238E27FC236}">
                  <a16:creationId xmlns:a16="http://schemas.microsoft.com/office/drawing/2014/main" id="{629C90DB-D270-4B36-8DC6-01D570B129AD}"/>
                </a:ext>
              </a:extLst>
            </p:cNvPr>
            <p:cNvSpPr/>
            <p:nvPr/>
          </p:nvSpPr>
          <p:spPr>
            <a:xfrm>
              <a:off x="647564" y="2269060"/>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Oval 197">
              <a:extLst>
                <a:ext uri="{FF2B5EF4-FFF2-40B4-BE49-F238E27FC236}">
                  <a16:creationId xmlns:a16="http://schemas.microsoft.com/office/drawing/2014/main" id="{B286D297-25A4-4970-A0DF-365D8F41D84E}"/>
                </a:ext>
              </a:extLst>
            </p:cNvPr>
            <p:cNvSpPr/>
            <p:nvPr/>
          </p:nvSpPr>
          <p:spPr>
            <a:xfrm>
              <a:off x="891592" y="2478922"/>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Oval 198">
              <a:extLst>
                <a:ext uri="{FF2B5EF4-FFF2-40B4-BE49-F238E27FC236}">
                  <a16:creationId xmlns:a16="http://schemas.microsoft.com/office/drawing/2014/main" id="{C1BD2960-C450-4592-896E-FA2839DDB287}"/>
                </a:ext>
              </a:extLst>
            </p:cNvPr>
            <p:cNvSpPr/>
            <p:nvPr/>
          </p:nvSpPr>
          <p:spPr>
            <a:xfrm>
              <a:off x="1720140" y="3921719"/>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Oval 199">
              <a:extLst>
                <a:ext uri="{FF2B5EF4-FFF2-40B4-BE49-F238E27FC236}">
                  <a16:creationId xmlns:a16="http://schemas.microsoft.com/office/drawing/2014/main" id="{0907C4BF-88BA-4300-9BAC-BDFAD1FB6627}"/>
                </a:ext>
              </a:extLst>
            </p:cNvPr>
            <p:cNvSpPr/>
            <p:nvPr/>
          </p:nvSpPr>
          <p:spPr>
            <a:xfrm>
              <a:off x="1999943" y="4038867"/>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Oval 200">
              <a:extLst>
                <a:ext uri="{FF2B5EF4-FFF2-40B4-BE49-F238E27FC236}">
                  <a16:creationId xmlns:a16="http://schemas.microsoft.com/office/drawing/2014/main" id="{F840774C-E679-4089-84BB-A0CC1B9AE0FE}"/>
                </a:ext>
              </a:extLst>
            </p:cNvPr>
            <p:cNvSpPr/>
            <p:nvPr/>
          </p:nvSpPr>
          <p:spPr>
            <a:xfrm>
              <a:off x="2186478" y="4260945"/>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Oval 201">
              <a:extLst>
                <a:ext uri="{FF2B5EF4-FFF2-40B4-BE49-F238E27FC236}">
                  <a16:creationId xmlns:a16="http://schemas.microsoft.com/office/drawing/2014/main" id="{4BD3C660-2F4A-4A92-BC8D-CDB605209CA9}"/>
                </a:ext>
              </a:extLst>
            </p:cNvPr>
            <p:cNvSpPr/>
            <p:nvPr/>
          </p:nvSpPr>
          <p:spPr>
            <a:xfrm>
              <a:off x="2265689" y="3921719"/>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Oval 202">
              <a:extLst>
                <a:ext uri="{FF2B5EF4-FFF2-40B4-BE49-F238E27FC236}">
                  <a16:creationId xmlns:a16="http://schemas.microsoft.com/office/drawing/2014/main" id="{76380876-2D89-4D6F-8775-22FAF9B4E323}"/>
                </a:ext>
              </a:extLst>
            </p:cNvPr>
            <p:cNvSpPr/>
            <p:nvPr/>
          </p:nvSpPr>
          <p:spPr>
            <a:xfrm>
              <a:off x="1906675" y="3711857"/>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Oval 203">
              <a:extLst>
                <a:ext uri="{FF2B5EF4-FFF2-40B4-BE49-F238E27FC236}">
                  <a16:creationId xmlns:a16="http://schemas.microsoft.com/office/drawing/2014/main" id="{59755944-7793-40E5-8A96-CB796A00E389}"/>
                </a:ext>
              </a:extLst>
            </p:cNvPr>
            <p:cNvSpPr/>
            <p:nvPr/>
          </p:nvSpPr>
          <p:spPr>
            <a:xfrm>
              <a:off x="1626873" y="4184045"/>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5" name="Oval 204">
              <a:extLst>
                <a:ext uri="{FF2B5EF4-FFF2-40B4-BE49-F238E27FC236}">
                  <a16:creationId xmlns:a16="http://schemas.microsoft.com/office/drawing/2014/main" id="{15E1334D-DD13-456D-811F-7EC5071D5599}"/>
                </a:ext>
              </a:extLst>
            </p:cNvPr>
            <p:cNvSpPr/>
            <p:nvPr/>
          </p:nvSpPr>
          <p:spPr>
            <a:xfrm>
              <a:off x="1870901" y="4393907"/>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Oval 205">
              <a:extLst>
                <a:ext uri="{FF2B5EF4-FFF2-40B4-BE49-F238E27FC236}">
                  <a16:creationId xmlns:a16="http://schemas.microsoft.com/office/drawing/2014/main" id="{3192090A-0290-452A-8747-F275CEC84ABC}"/>
                </a:ext>
              </a:extLst>
            </p:cNvPr>
            <p:cNvSpPr/>
            <p:nvPr/>
          </p:nvSpPr>
          <p:spPr>
            <a:xfrm>
              <a:off x="2013999" y="4813629"/>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Oval 206">
              <a:extLst>
                <a:ext uri="{FF2B5EF4-FFF2-40B4-BE49-F238E27FC236}">
                  <a16:creationId xmlns:a16="http://schemas.microsoft.com/office/drawing/2014/main" id="{437B0032-4B9E-4401-AC11-0CAD9EF68F67}"/>
                </a:ext>
              </a:extLst>
            </p:cNvPr>
            <p:cNvSpPr/>
            <p:nvPr/>
          </p:nvSpPr>
          <p:spPr>
            <a:xfrm>
              <a:off x="2293801" y="4930777"/>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Oval 207">
              <a:extLst>
                <a:ext uri="{FF2B5EF4-FFF2-40B4-BE49-F238E27FC236}">
                  <a16:creationId xmlns:a16="http://schemas.microsoft.com/office/drawing/2014/main" id="{1322D74A-1A08-44E7-869D-E6B210928E14}"/>
                </a:ext>
              </a:extLst>
            </p:cNvPr>
            <p:cNvSpPr/>
            <p:nvPr/>
          </p:nvSpPr>
          <p:spPr>
            <a:xfrm>
              <a:off x="2480336" y="5152856"/>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Oval 208">
              <a:extLst>
                <a:ext uri="{FF2B5EF4-FFF2-40B4-BE49-F238E27FC236}">
                  <a16:creationId xmlns:a16="http://schemas.microsoft.com/office/drawing/2014/main" id="{E27ECAFE-6308-4346-9976-FA15CA47A244}"/>
                </a:ext>
              </a:extLst>
            </p:cNvPr>
            <p:cNvSpPr/>
            <p:nvPr/>
          </p:nvSpPr>
          <p:spPr>
            <a:xfrm>
              <a:off x="2559548" y="4813629"/>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Oval 209">
              <a:extLst>
                <a:ext uri="{FF2B5EF4-FFF2-40B4-BE49-F238E27FC236}">
                  <a16:creationId xmlns:a16="http://schemas.microsoft.com/office/drawing/2014/main" id="{838A89CF-B133-4C81-AD70-766B0318D9C4}"/>
                </a:ext>
              </a:extLst>
            </p:cNvPr>
            <p:cNvSpPr/>
            <p:nvPr/>
          </p:nvSpPr>
          <p:spPr>
            <a:xfrm>
              <a:off x="2200534" y="4603768"/>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Oval 210">
              <a:extLst>
                <a:ext uri="{FF2B5EF4-FFF2-40B4-BE49-F238E27FC236}">
                  <a16:creationId xmlns:a16="http://schemas.microsoft.com/office/drawing/2014/main" id="{FC43ACF3-75DA-4082-88C2-D36F5C78EB72}"/>
                </a:ext>
              </a:extLst>
            </p:cNvPr>
            <p:cNvSpPr/>
            <p:nvPr/>
          </p:nvSpPr>
          <p:spPr>
            <a:xfrm>
              <a:off x="1920731" y="5075956"/>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Oval 211">
              <a:extLst>
                <a:ext uri="{FF2B5EF4-FFF2-40B4-BE49-F238E27FC236}">
                  <a16:creationId xmlns:a16="http://schemas.microsoft.com/office/drawing/2014/main" id="{83DA2D9F-1409-459E-95C0-F4FCC9D1D69F}"/>
                </a:ext>
              </a:extLst>
            </p:cNvPr>
            <p:cNvSpPr/>
            <p:nvPr/>
          </p:nvSpPr>
          <p:spPr>
            <a:xfrm>
              <a:off x="2164759" y="5285818"/>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Oval 212">
              <a:extLst>
                <a:ext uri="{FF2B5EF4-FFF2-40B4-BE49-F238E27FC236}">
                  <a16:creationId xmlns:a16="http://schemas.microsoft.com/office/drawing/2014/main" id="{E0345C39-5C77-463C-A7FC-DB091842CCA4}"/>
                </a:ext>
              </a:extLst>
            </p:cNvPr>
            <p:cNvSpPr/>
            <p:nvPr/>
          </p:nvSpPr>
          <p:spPr>
            <a:xfrm>
              <a:off x="1113902" y="4656233"/>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Oval 213">
              <a:extLst>
                <a:ext uri="{FF2B5EF4-FFF2-40B4-BE49-F238E27FC236}">
                  <a16:creationId xmlns:a16="http://schemas.microsoft.com/office/drawing/2014/main" id="{D6FDCF70-FC1E-4927-A32A-A72F58CD51CB}"/>
                </a:ext>
              </a:extLst>
            </p:cNvPr>
            <p:cNvSpPr/>
            <p:nvPr/>
          </p:nvSpPr>
          <p:spPr>
            <a:xfrm>
              <a:off x="1393704" y="4773381"/>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Oval 214">
              <a:extLst>
                <a:ext uri="{FF2B5EF4-FFF2-40B4-BE49-F238E27FC236}">
                  <a16:creationId xmlns:a16="http://schemas.microsoft.com/office/drawing/2014/main" id="{C0E2A35F-8C66-422E-BA4E-DE9B59B64622}"/>
                </a:ext>
              </a:extLst>
            </p:cNvPr>
            <p:cNvSpPr/>
            <p:nvPr/>
          </p:nvSpPr>
          <p:spPr>
            <a:xfrm>
              <a:off x="1580239" y="4995460"/>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 name="Oval 215">
              <a:extLst>
                <a:ext uri="{FF2B5EF4-FFF2-40B4-BE49-F238E27FC236}">
                  <a16:creationId xmlns:a16="http://schemas.microsoft.com/office/drawing/2014/main" id="{25A98D33-F842-48FF-95CD-BE187A861C1A}"/>
                </a:ext>
              </a:extLst>
            </p:cNvPr>
            <p:cNvSpPr/>
            <p:nvPr/>
          </p:nvSpPr>
          <p:spPr>
            <a:xfrm>
              <a:off x="1659451" y="4656233"/>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Oval 216">
              <a:extLst>
                <a:ext uri="{FF2B5EF4-FFF2-40B4-BE49-F238E27FC236}">
                  <a16:creationId xmlns:a16="http://schemas.microsoft.com/office/drawing/2014/main" id="{24CC7832-4240-4DE0-879D-D8F08EACDB80}"/>
                </a:ext>
              </a:extLst>
            </p:cNvPr>
            <p:cNvSpPr/>
            <p:nvPr/>
          </p:nvSpPr>
          <p:spPr>
            <a:xfrm>
              <a:off x="1300437" y="4446372"/>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Oval 217">
              <a:extLst>
                <a:ext uri="{FF2B5EF4-FFF2-40B4-BE49-F238E27FC236}">
                  <a16:creationId xmlns:a16="http://schemas.microsoft.com/office/drawing/2014/main" id="{43F5879B-ABF2-43B8-AE54-ABBF38C9A0B2}"/>
                </a:ext>
              </a:extLst>
            </p:cNvPr>
            <p:cNvSpPr/>
            <p:nvPr/>
          </p:nvSpPr>
          <p:spPr>
            <a:xfrm>
              <a:off x="1020634" y="4918560"/>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Oval 218">
              <a:extLst>
                <a:ext uri="{FF2B5EF4-FFF2-40B4-BE49-F238E27FC236}">
                  <a16:creationId xmlns:a16="http://schemas.microsoft.com/office/drawing/2014/main" id="{AF42C64E-34EF-405E-81EF-53A28894DF6F}"/>
                </a:ext>
              </a:extLst>
            </p:cNvPr>
            <p:cNvSpPr/>
            <p:nvPr/>
          </p:nvSpPr>
          <p:spPr>
            <a:xfrm>
              <a:off x="1264662" y="5128422"/>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Oval 219">
              <a:extLst>
                <a:ext uri="{FF2B5EF4-FFF2-40B4-BE49-F238E27FC236}">
                  <a16:creationId xmlns:a16="http://schemas.microsoft.com/office/drawing/2014/main" id="{84D54D23-02C0-43EA-AA41-8E182F55AB2F}"/>
                </a:ext>
              </a:extLst>
            </p:cNvPr>
            <p:cNvSpPr/>
            <p:nvPr/>
          </p:nvSpPr>
          <p:spPr>
            <a:xfrm>
              <a:off x="787465" y="3843021"/>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Oval 220">
              <a:extLst>
                <a:ext uri="{FF2B5EF4-FFF2-40B4-BE49-F238E27FC236}">
                  <a16:creationId xmlns:a16="http://schemas.microsoft.com/office/drawing/2014/main" id="{A4F88B42-556C-4880-8B02-E95318761E48}"/>
                </a:ext>
              </a:extLst>
            </p:cNvPr>
            <p:cNvSpPr/>
            <p:nvPr/>
          </p:nvSpPr>
          <p:spPr>
            <a:xfrm>
              <a:off x="1067268" y="3960168"/>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2" name="Oval 221">
              <a:extLst>
                <a:ext uri="{FF2B5EF4-FFF2-40B4-BE49-F238E27FC236}">
                  <a16:creationId xmlns:a16="http://schemas.microsoft.com/office/drawing/2014/main" id="{9FB58DF8-2473-4FB2-BE18-A0BE6E083C30}"/>
                </a:ext>
              </a:extLst>
            </p:cNvPr>
            <p:cNvSpPr/>
            <p:nvPr/>
          </p:nvSpPr>
          <p:spPr>
            <a:xfrm>
              <a:off x="1253803" y="4182247"/>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Oval 222">
              <a:extLst>
                <a:ext uri="{FF2B5EF4-FFF2-40B4-BE49-F238E27FC236}">
                  <a16:creationId xmlns:a16="http://schemas.microsoft.com/office/drawing/2014/main" id="{979D8F31-88F3-487F-81D9-AE7D1CEA9BF1}"/>
                </a:ext>
              </a:extLst>
            </p:cNvPr>
            <p:cNvSpPr/>
            <p:nvPr/>
          </p:nvSpPr>
          <p:spPr>
            <a:xfrm>
              <a:off x="1333014" y="3843021"/>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Oval 223">
              <a:extLst>
                <a:ext uri="{FF2B5EF4-FFF2-40B4-BE49-F238E27FC236}">
                  <a16:creationId xmlns:a16="http://schemas.microsoft.com/office/drawing/2014/main" id="{97389772-B09D-4155-8FE6-234120E5AB5F}"/>
                </a:ext>
              </a:extLst>
            </p:cNvPr>
            <p:cNvSpPr/>
            <p:nvPr/>
          </p:nvSpPr>
          <p:spPr>
            <a:xfrm>
              <a:off x="974000" y="3633159"/>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 name="Oval 224">
              <a:extLst>
                <a:ext uri="{FF2B5EF4-FFF2-40B4-BE49-F238E27FC236}">
                  <a16:creationId xmlns:a16="http://schemas.microsoft.com/office/drawing/2014/main" id="{9E071BB5-BF23-479C-9C84-F9B55DAB1339}"/>
                </a:ext>
              </a:extLst>
            </p:cNvPr>
            <p:cNvSpPr/>
            <p:nvPr/>
          </p:nvSpPr>
          <p:spPr>
            <a:xfrm>
              <a:off x="694198" y="4105347"/>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Oval 225">
              <a:extLst>
                <a:ext uri="{FF2B5EF4-FFF2-40B4-BE49-F238E27FC236}">
                  <a16:creationId xmlns:a16="http://schemas.microsoft.com/office/drawing/2014/main" id="{63FE513D-0D1D-4FB5-BBD7-801C49A43D1E}"/>
                </a:ext>
              </a:extLst>
            </p:cNvPr>
            <p:cNvSpPr/>
            <p:nvPr/>
          </p:nvSpPr>
          <p:spPr>
            <a:xfrm>
              <a:off x="938226" y="4315209"/>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7" name="Oval 226">
              <a:extLst>
                <a:ext uri="{FF2B5EF4-FFF2-40B4-BE49-F238E27FC236}">
                  <a16:creationId xmlns:a16="http://schemas.microsoft.com/office/drawing/2014/main" id="{AE8199BF-3D74-4120-9606-DBFCB3CFF815}"/>
                </a:ext>
              </a:extLst>
            </p:cNvPr>
            <p:cNvSpPr/>
            <p:nvPr/>
          </p:nvSpPr>
          <p:spPr>
            <a:xfrm>
              <a:off x="740832" y="2819946"/>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8" name="Oval 227">
              <a:extLst>
                <a:ext uri="{FF2B5EF4-FFF2-40B4-BE49-F238E27FC236}">
                  <a16:creationId xmlns:a16="http://schemas.microsoft.com/office/drawing/2014/main" id="{812AF39A-1208-48E1-AF3C-30A42D4CB23B}"/>
                </a:ext>
              </a:extLst>
            </p:cNvPr>
            <p:cNvSpPr/>
            <p:nvPr/>
          </p:nvSpPr>
          <p:spPr>
            <a:xfrm>
              <a:off x="740832" y="3344600"/>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Oval 228">
              <a:extLst>
                <a:ext uri="{FF2B5EF4-FFF2-40B4-BE49-F238E27FC236}">
                  <a16:creationId xmlns:a16="http://schemas.microsoft.com/office/drawing/2014/main" id="{47EEBF33-E191-4F01-A4B7-8754B18B1B21}"/>
                </a:ext>
              </a:extLst>
            </p:cNvPr>
            <p:cNvSpPr/>
            <p:nvPr/>
          </p:nvSpPr>
          <p:spPr>
            <a:xfrm>
              <a:off x="787465" y="4656233"/>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Oval 229">
              <a:extLst>
                <a:ext uri="{FF2B5EF4-FFF2-40B4-BE49-F238E27FC236}">
                  <a16:creationId xmlns:a16="http://schemas.microsoft.com/office/drawing/2014/main" id="{5C5E2946-8989-4B31-8169-D12B63E5B853}"/>
                </a:ext>
              </a:extLst>
            </p:cNvPr>
            <p:cNvSpPr/>
            <p:nvPr/>
          </p:nvSpPr>
          <p:spPr>
            <a:xfrm>
              <a:off x="1580239" y="3501996"/>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1" name="Oval 230">
              <a:extLst>
                <a:ext uri="{FF2B5EF4-FFF2-40B4-BE49-F238E27FC236}">
                  <a16:creationId xmlns:a16="http://schemas.microsoft.com/office/drawing/2014/main" id="{128E6D3A-0992-4516-A481-55623C698258}"/>
                </a:ext>
              </a:extLst>
            </p:cNvPr>
            <p:cNvSpPr/>
            <p:nvPr/>
          </p:nvSpPr>
          <p:spPr>
            <a:xfrm>
              <a:off x="2466280" y="3659392"/>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Oval 231">
              <a:extLst>
                <a:ext uri="{FF2B5EF4-FFF2-40B4-BE49-F238E27FC236}">
                  <a16:creationId xmlns:a16="http://schemas.microsoft.com/office/drawing/2014/main" id="{AF178985-A18D-46F3-98D0-9702C7E5D5E8}"/>
                </a:ext>
              </a:extLst>
            </p:cNvPr>
            <p:cNvSpPr/>
            <p:nvPr/>
          </p:nvSpPr>
          <p:spPr>
            <a:xfrm>
              <a:off x="1533605" y="1823105"/>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Oval 232">
              <a:extLst>
                <a:ext uri="{FF2B5EF4-FFF2-40B4-BE49-F238E27FC236}">
                  <a16:creationId xmlns:a16="http://schemas.microsoft.com/office/drawing/2014/main" id="{C6ABBB62-BD24-42C5-B059-EC1F6495F552}"/>
                </a:ext>
              </a:extLst>
            </p:cNvPr>
            <p:cNvSpPr/>
            <p:nvPr/>
          </p:nvSpPr>
          <p:spPr>
            <a:xfrm>
              <a:off x="2279745" y="1823105"/>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Oval 233">
              <a:extLst>
                <a:ext uri="{FF2B5EF4-FFF2-40B4-BE49-F238E27FC236}">
                  <a16:creationId xmlns:a16="http://schemas.microsoft.com/office/drawing/2014/main" id="{D0A9896E-D109-4495-8DD9-C6C5CD6D9DD8}"/>
                </a:ext>
              </a:extLst>
            </p:cNvPr>
            <p:cNvSpPr/>
            <p:nvPr/>
          </p:nvSpPr>
          <p:spPr>
            <a:xfrm>
              <a:off x="2512914" y="4236511"/>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 name="Oval 234">
              <a:extLst>
                <a:ext uri="{FF2B5EF4-FFF2-40B4-BE49-F238E27FC236}">
                  <a16:creationId xmlns:a16="http://schemas.microsoft.com/office/drawing/2014/main" id="{E4E94F33-B1AA-4138-9E28-01103F35B402}"/>
                </a:ext>
              </a:extLst>
            </p:cNvPr>
            <p:cNvSpPr/>
            <p:nvPr/>
          </p:nvSpPr>
          <p:spPr>
            <a:xfrm>
              <a:off x="2466280" y="2347758"/>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Oval 235">
              <a:extLst>
                <a:ext uri="{FF2B5EF4-FFF2-40B4-BE49-F238E27FC236}">
                  <a16:creationId xmlns:a16="http://schemas.microsoft.com/office/drawing/2014/main" id="{DF0CCBCD-5939-4699-820F-377DB34FA23E}"/>
                </a:ext>
              </a:extLst>
            </p:cNvPr>
            <p:cNvSpPr/>
            <p:nvPr/>
          </p:nvSpPr>
          <p:spPr>
            <a:xfrm>
              <a:off x="834099" y="5180887"/>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Oval 236">
              <a:extLst>
                <a:ext uri="{FF2B5EF4-FFF2-40B4-BE49-F238E27FC236}">
                  <a16:creationId xmlns:a16="http://schemas.microsoft.com/office/drawing/2014/main" id="{DC53D1F0-13AC-41AF-A28B-E631C075EE58}"/>
                </a:ext>
              </a:extLst>
            </p:cNvPr>
            <p:cNvSpPr/>
            <p:nvPr/>
          </p:nvSpPr>
          <p:spPr>
            <a:xfrm>
              <a:off x="1720140" y="5338283"/>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8" name="Oval 237">
              <a:extLst>
                <a:ext uri="{FF2B5EF4-FFF2-40B4-BE49-F238E27FC236}">
                  <a16:creationId xmlns:a16="http://schemas.microsoft.com/office/drawing/2014/main" id="{FD96A4B7-692F-4F71-863C-F8CF41CFD8B5}"/>
                </a:ext>
              </a:extLst>
            </p:cNvPr>
            <p:cNvSpPr/>
            <p:nvPr/>
          </p:nvSpPr>
          <p:spPr>
            <a:xfrm>
              <a:off x="1253803" y="3554461"/>
              <a:ext cx="139901" cy="157396"/>
            </a:xfrm>
            <a:prstGeom prst="ellipse">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a:extLst>
              <a:ext uri="{FF2B5EF4-FFF2-40B4-BE49-F238E27FC236}">
                <a16:creationId xmlns:a16="http://schemas.microsoft.com/office/drawing/2014/main" id="{546FFB0A-A96E-4C29-99DC-928A0396468E}"/>
              </a:ext>
            </a:extLst>
          </p:cNvPr>
          <p:cNvSpPr txBox="1"/>
          <p:nvPr/>
        </p:nvSpPr>
        <p:spPr>
          <a:xfrm>
            <a:off x="5179959" y="1424504"/>
            <a:ext cx="6316641" cy="3046988"/>
          </a:xfrm>
          <a:prstGeom prst="rect">
            <a:avLst/>
          </a:prstGeom>
          <a:noFill/>
        </p:spPr>
        <p:txBody>
          <a:bodyPr wrap="square" rtlCol="0">
            <a:spAutoFit/>
          </a:bodyPr>
          <a:lstStyle/>
          <a:p>
            <a:r>
              <a:rPr lang="en-US" sz="2400" dirty="0"/>
              <a:t>Hot air balloon can have an open bottom, or be closed off.</a:t>
            </a:r>
          </a:p>
          <a:p>
            <a:endParaRPr lang="en-US" sz="2400" dirty="0"/>
          </a:p>
          <a:p>
            <a:r>
              <a:rPr lang="en-US" sz="2400" dirty="0"/>
              <a:t>This lesson focuses on the open-bottom balloon.  </a:t>
            </a:r>
          </a:p>
          <a:p>
            <a:endParaRPr lang="en-US" sz="2400" dirty="0"/>
          </a:p>
          <a:p>
            <a:r>
              <a:rPr lang="en-US" sz="2400" dirty="0"/>
              <a:t>In the open-bottom balloon, the pressure at the bottom of the balloon is the same as the atmospheric pressure at that level.</a:t>
            </a:r>
          </a:p>
        </p:txBody>
      </p:sp>
    </p:spTree>
    <p:extLst>
      <p:ext uri="{BB962C8B-B14F-4D97-AF65-F5344CB8AC3E}">
        <p14:creationId xmlns:p14="http://schemas.microsoft.com/office/powerpoint/2010/main" val="4088178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4F4B597-9032-44CF-B7AC-78952B0F7349}"/>
              </a:ext>
            </a:extLst>
          </p:cNvPr>
          <p:cNvSpPr>
            <a:spLocks noGrp="1"/>
          </p:cNvSpPr>
          <p:nvPr>
            <p:ph type="sldNum" sz="quarter" idx="12"/>
          </p:nvPr>
        </p:nvSpPr>
        <p:spPr/>
        <p:txBody>
          <a:bodyPr/>
          <a:lstStyle/>
          <a:p>
            <a:fld id="{71CEFCF1-D22E-42B2-9433-8C449261D627}" type="slidenum">
              <a:rPr lang="en-US" smtClean="0"/>
              <a:t>9</a:t>
            </a:fld>
            <a:endParaRPr lang="en-US"/>
          </a:p>
        </p:txBody>
      </p:sp>
      <p:pic>
        <p:nvPicPr>
          <p:cNvPr id="3" name="Picture 2">
            <a:extLst>
              <a:ext uri="{FF2B5EF4-FFF2-40B4-BE49-F238E27FC236}">
                <a16:creationId xmlns:a16="http://schemas.microsoft.com/office/drawing/2014/main" id="{5F56617F-7CCB-4FCE-BE9C-9CBB2DF8C536}"/>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2611633" y="1029737"/>
            <a:ext cx="3312368" cy="4392488"/>
          </a:xfrm>
          <a:prstGeom prst="rect">
            <a:avLst/>
          </a:prstGeom>
        </p:spPr>
      </p:pic>
      <p:pic>
        <p:nvPicPr>
          <p:cNvPr id="5" name="Picture 4">
            <a:extLst>
              <a:ext uri="{FF2B5EF4-FFF2-40B4-BE49-F238E27FC236}">
                <a16:creationId xmlns:a16="http://schemas.microsoft.com/office/drawing/2014/main" id="{F4591587-89D4-400A-B8C2-99AF880F552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5400000">
            <a:off x="5816969" y="1565793"/>
            <a:ext cx="4392488" cy="3294366"/>
          </a:xfrm>
          <a:prstGeom prst="rect">
            <a:avLst/>
          </a:prstGeom>
        </p:spPr>
      </p:pic>
      <p:sp>
        <p:nvSpPr>
          <p:cNvPr id="6" name="TextBox 5">
            <a:extLst>
              <a:ext uri="{FF2B5EF4-FFF2-40B4-BE49-F238E27FC236}">
                <a16:creationId xmlns:a16="http://schemas.microsoft.com/office/drawing/2014/main" id="{D8A33AD1-5C5E-47C6-85ED-9B03EB7AD6C8}"/>
              </a:ext>
            </a:extLst>
          </p:cNvPr>
          <p:cNvSpPr txBox="1"/>
          <p:nvPr/>
        </p:nvSpPr>
        <p:spPr>
          <a:xfrm>
            <a:off x="2135560" y="188641"/>
            <a:ext cx="7812868" cy="584775"/>
          </a:xfrm>
          <a:prstGeom prst="rect">
            <a:avLst/>
          </a:prstGeom>
          <a:noFill/>
        </p:spPr>
        <p:txBody>
          <a:bodyPr wrap="square" rtlCol="0">
            <a:spAutoFit/>
          </a:bodyPr>
          <a:lstStyle/>
          <a:p>
            <a:pPr algn="ctr"/>
            <a:r>
              <a:rPr lang="en-US" sz="3200" dirty="0"/>
              <a:t>Open Bottom Hot Air Balloon</a:t>
            </a:r>
          </a:p>
        </p:txBody>
      </p:sp>
      <p:sp>
        <p:nvSpPr>
          <p:cNvPr id="4" name="TextBox 3">
            <a:extLst>
              <a:ext uri="{FF2B5EF4-FFF2-40B4-BE49-F238E27FC236}">
                <a16:creationId xmlns:a16="http://schemas.microsoft.com/office/drawing/2014/main" id="{BC87687F-021E-46B7-965E-79CBDC516771}"/>
              </a:ext>
            </a:extLst>
          </p:cNvPr>
          <p:cNvSpPr txBox="1"/>
          <p:nvPr/>
        </p:nvSpPr>
        <p:spPr>
          <a:xfrm>
            <a:off x="2611634" y="5505097"/>
            <a:ext cx="7048763" cy="923330"/>
          </a:xfrm>
          <a:prstGeom prst="rect">
            <a:avLst/>
          </a:prstGeom>
          <a:noFill/>
        </p:spPr>
        <p:txBody>
          <a:bodyPr wrap="square" rtlCol="0">
            <a:spAutoFit/>
          </a:bodyPr>
          <a:lstStyle/>
          <a:p>
            <a:pPr algn="ctr"/>
            <a:r>
              <a:rPr lang="en-US" dirty="0"/>
              <a:t>Dry cleaner bags make excellent demo balloons, but the complex geometry requires numerous approximations to be made, which affects the reliability of the calculations.</a:t>
            </a:r>
          </a:p>
        </p:txBody>
      </p:sp>
    </p:spTree>
    <p:extLst>
      <p:ext uri="{BB962C8B-B14F-4D97-AF65-F5344CB8AC3E}">
        <p14:creationId xmlns:p14="http://schemas.microsoft.com/office/powerpoint/2010/main" val="1675485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2799</TotalTime>
  <Words>2298</Words>
  <Application>Microsoft Office PowerPoint</Application>
  <PresentationFormat>Widescreen</PresentationFormat>
  <Paragraphs>273</Paragraphs>
  <Slides>47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47</vt:i4>
      </vt:variant>
    </vt:vector>
  </HeadingPairs>
  <TitlesOfParts>
    <vt:vector size="50" baseType="lpstr">
      <vt:lpstr>Arial</vt:lpstr>
      <vt:lpstr>Calibri</vt:lpstr>
      <vt:lpstr>Office Theme</vt:lpstr>
      <vt:lpstr>Hot Air Balloon Physics Open-bottom Balloon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Balloon Physics</dc:title>
  <dc:creator>Eberspeaker, Philip J. (WFF-8100)</dc:creator>
  <cp:lastModifiedBy>Philip Eberspeaker</cp:lastModifiedBy>
  <cp:revision>118</cp:revision>
  <dcterms:created xsi:type="dcterms:W3CDTF">2014-06-13T12:00:16Z</dcterms:created>
  <dcterms:modified xsi:type="dcterms:W3CDTF">2018-07-16T03:20:50Z</dcterms:modified>
</cp:coreProperties>
</file>